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2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3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85" r:id="rId2"/>
    <p:sldId id="312" r:id="rId3"/>
    <p:sldId id="306" r:id="rId4"/>
    <p:sldId id="304" r:id="rId5"/>
    <p:sldId id="303" r:id="rId6"/>
    <p:sldId id="300" r:id="rId7"/>
    <p:sldId id="326" r:id="rId8"/>
    <p:sldId id="324" r:id="rId9"/>
    <p:sldId id="318" r:id="rId10"/>
    <p:sldId id="311" r:id="rId11"/>
    <p:sldId id="309" r:id="rId12"/>
    <p:sldId id="313" r:id="rId13"/>
    <p:sldId id="307" r:id="rId14"/>
    <p:sldId id="302" r:id="rId15"/>
    <p:sldId id="314" r:id="rId16"/>
    <p:sldId id="301" r:id="rId17"/>
    <p:sldId id="310" r:id="rId18"/>
    <p:sldId id="328" r:id="rId19"/>
    <p:sldId id="322" r:id="rId20"/>
    <p:sldId id="327" r:id="rId21"/>
    <p:sldId id="320" r:id="rId22"/>
    <p:sldId id="323" r:id="rId23"/>
    <p:sldId id="296" r:id="rId24"/>
    <p:sldId id="297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9F7AC84-9B73-404B-A275-C88D975A446F}">
          <p14:sldIdLst>
            <p14:sldId id="285"/>
            <p14:sldId id="312"/>
            <p14:sldId id="306"/>
            <p14:sldId id="304"/>
            <p14:sldId id="303"/>
            <p14:sldId id="300"/>
            <p14:sldId id="326"/>
            <p14:sldId id="324"/>
            <p14:sldId id="318"/>
            <p14:sldId id="311"/>
            <p14:sldId id="309"/>
            <p14:sldId id="313"/>
            <p14:sldId id="307"/>
            <p14:sldId id="302"/>
            <p14:sldId id="314"/>
            <p14:sldId id="301"/>
            <p14:sldId id="310"/>
            <p14:sldId id="328"/>
            <p14:sldId id="322"/>
            <p14:sldId id="327"/>
            <p14:sldId id="320"/>
            <p14:sldId id="323"/>
            <p14:sldId id="296"/>
            <p14:sldId id="297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66"/>
    <a:srgbClr val="66FF99"/>
    <a:srgbClr val="99FFCC"/>
    <a:srgbClr val="00FF00"/>
    <a:srgbClr val="FFE3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90" y="-8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1771" y="-101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_rels/data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image" Target="../media/image16.png"/></Relationships>
</file>

<file path=ppt/diagrams/_rels/drawing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image" Target="../media/image1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E29E5E-A2DE-400D-8ADA-E0BC30FD0D14}" type="doc">
      <dgm:prSet loTypeId="urn:microsoft.com/office/officeart/2005/8/layout/hProcess11" loCatId="process" qsTypeId="urn:microsoft.com/office/officeart/2005/8/quickstyle/simple1" qsCatId="simple" csTypeId="urn:microsoft.com/office/officeart/2005/8/colors/colorful5" csCatId="colorful" phldr="1"/>
      <dgm:spPr/>
    </dgm:pt>
    <dgm:pt modelId="{3B3E9173-A89D-489B-8DA2-588F7A756CA7}">
      <dgm:prSet phldrT="[Текст]"/>
      <dgm:spPr/>
      <dgm:t>
        <a:bodyPr/>
        <a:lstStyle/>
        <a:p>
          <a:r>
            <a:rPr lang="ru-RU" dirty="0" smtClean="0"/>
            <a:t>80-ы</a:t>
          </a:r>
          <a:r>
            <a:rPr lang="uk-UA" dirty="0" smtClean="0"/>
            <a:t>е</a:t>
          </a:r>
          <a:endParaRPr lang="ru-RU" dirty="0"/>
        </a:p>
      </dgm:t>
    </dgm:pt>
    <dgm:pt modelId="{763C188B-217B-473C-82E7-9964CB042A28}" type="parTrans" cxnId="{02412264-8CD9-4427-9B0C-0E74468B017B}">
      <dgm:prSet/>
      <dgm:spPr/>
      <dgm:t>
        <a:bodyPr/>
        <a:lstStyle/>
        <a:p>
          <a:endParaRPr lang="ru-RU"/>
        </a:p>
      </dgm:t>
    </dgm:pt>
    <dgm:pt modelId="{CD9973D3-C126-409D-9515-99C7EC00EC60}" type="sibTrans" cxnId="{02412264-8CD9-4427-9B0C-0E74468B017B}">
      <dgm:prSet/>
      <dgm:spPr/>
      <dgm:t>
        <a:bodyPr/>
        <a:lstStyle/>
        <a:p>
          <a:endParaRPr lang="ru-RU"/>
        </a:p>
      </dgm:t>
    </dgm:pt>
    <dgm:pt modelId="{F02CA9BF-8B8A-474D-B887-4A84EC3CE7A4}">
      <dgm:prSet phldrT="[Текст]"/>
      <dgm:spPr/>
      <dgm:t>
        <a:bodyPr/>
        <a:lstStyle/>
        <a:p>
          <a:r>
            <a:rPr lang="ru-RU" dirty="0" smtClean="0"/>
            <a:t>90-ые</a:t>
          </a:r>
          <a:endParaRPr lang="ru-RU" dirty="0"/>
        </a:p>
      </dgm:t>
    </dgm:pt>
    <dgm:pt modelId="{159F2CE5-46B9-41AE-86C0-57DBBF468E8D}" type="parTrans" cxnId="{DEE04D9A-1D1C-45CB-B693-F43D1F4FA681}">
      <dgm:prSet/>
      <dgm:spPr/>
      <dgm:t>
        <a:bodyPr/>
        <a:lstStyle/>
        <a:p>
          <a:endParaRPr lang="ru-RU"/>
        </a:p>
      </dgm:t>
    </dgm:pt>
    <dgm:pt modelId="{D64C4283-1375-4AD5-8282-31DA0106E6F0}" type="sibTrans" cxnId="{DEE04D9A-1D1C-45CB-B693-F43D1F4FA681}">
      <dgm:prSet/>
      <dgm:spPr/>
      <dgm:t>
        <a:bodyPr/>
        <a:lstStyle/>
        <a:p>
          <a:endParaRPr lang="ru-RU"/>
        </a:p>
      </dgm:t>
    </dgm:pt>
    <dgm:pt modelId="{B4FF261A-5480-4448-A1C8-E296C426F5DB}">
      <dgm:prSet phldrT="[Текст]"/>
      <dgm:spPr/>
      <dgm:t>
        <a:bodyPr/>
        <a:lstStyle/>
        <a:p>
          <a:r>
            <a:rPr lang="ru-RU" dirty="0" smtClean="0"/>
            <a:t>Автозаправочные станции и супермаркеты стали единым целым</a:t>
          </a:r>
          <a:endParaRPr lang="ru-RU" dirty="0"/>
        </a:p>
      </dgm:t>
    </dgm:pt>
    <dgm:pt modelId="{B86118F8-648D-4589-96BF-E3564A46F93A}" type="parTrans" cxnId="{DACC5328-9EA8-4268-8BDB-776B0D5240C6}">
      <dgm:prSet/>
      <dgm:spPr/>
      <dgm:t>
        <a:bodyPr/>
        <a:lstStyle/>
        <a:p>
          <a:endParaRPr lang="ru-RU"/>
        </a:p>
      </dgm:t>
    </dgm:pt>
    <dgm:pt modelId="{3820835C-42C9-4432-99F8-0C7D936A3CDF}" type="sibTrans" cxnId="{DACC5328-9EA8-4268-8BDB-776B0D5240C6}">
      <dgm:prSet/>
      <dgm:spPr/>
      <dgm:t>
        <a:bodyPr/>
        <a:lstStyle/>
        <a:p>
          <a:endParaRPr lang="ru-RU"/>
        </a:p>
      </dgm:t>
    </dgm:pt>
    <dgm:pt modelId="{F1B48E20-7452-440D-8888-B7B443D76280}">
      <dgm:prSet phldrT="[Текст]"/>
      <dgm:spPr/>
      <dgm:t>
        <a:bodyPr/>
        <a:lstStyle/>
        <a:p>
          <a:r>
            <a:rPr lang="ru-RU" dirty="0" smtClean="0"/>
            <a:t>Слияние кофеен и книжных магазинов</a:t>
          </a:r>
          <a:endParaRPr lang="ru-RU" dirty="0"/>
        </a:p>
      </dgm:t>
    </dgm:pt>
    <dgm:pt modelId="{182AF19B-D3A0-480D-BE9F-87D54A327736}" type="parTrans" cxnId="{2F5A3DC0-F66D-4CEF-BE91-F47FFF48DFA6}">
      <dgm:prSet/>
      <dgm:spPr/>
      <dgm:t>
        <a:bodyPr/>
        <a:lstStyle/>
        <a:p>
          <a:endParaRPr lang="ru-RU"/>
        </a:p>
      </dgm:t>
    </dgm:pt>
    <dgm:pt modelId="{8831D8B1-7972-4154-BEC7-55759F55A8A0}" type="sibTrans" cxnId="{2F5A3DC0-F66D-4CEF-BE91-F47FFF48DFA6}">
      <dgm:prSet/>
      <dgm:spPr/>
      <dgm:t>
        <a:bodyPr/>
        <a:lstStyle/>
        <a:p>
          <a:endParaRPr lang="ru-RU"/>
        </a:p>
      </dgm:t>
    </dgm:pt>
    <dgm:pt modelId="{8AE16CA2-AC36-456C-B16C-22E7BC0D3710}" type="pres">
      <dgm:prSet presAssocID="{51E29E5E-A2DE-400D-8ADA-E0BC30FD0D14}" presName="Name0" presStyleCnt="0">
        <dgm:presLayoutVars>
          <dgm:dir/>
          <dgm:resizeHandles val="exact"/>
        </dgm:presLayoutVars>
      </dgm:prSet>
      <dgm:spPr/>
    </dgm:pt>
    <dgm:pt modelId="{80E300B7-85A6-4889-92B0-1B6AAEA5F65D}" type="pres">
      <dgm:prSet presAssocID="{51E29E5E-A2DE-400D-8ADA-E0BC30FD0D14}" presName="arrow" presStyleLbl="bgShp" presStyleIdx="0" presStyleCnt="1"/>
      <dgm:spPr/>
    </dgm:pt>
    <dgm:pt modelId="{6BF75AF3-F40C-46D7-B959-0B70D6C7398E}" type="pres">
      <dgm:prSet presAssocID="{51E29E5E-A2DE-400D-8ADA-E0BC30FD0D14}" presName="points" presStyleCnt="0"/>
      <dgm:spPr/>
    </dgm:pt>
    <dgm:pt modelId="{CA7026F2-065E-4735-A086-E1E344EAF09B}" type="pres">
      <dgm:prSet presAssocID="{3B3E9173-A89D-489B-8DA2-588F7A756CA7}" presName="compositeA" presStyleCnt="0"/>
      <dgm:spPr/>
    </dgm:pt>
    <dgm:pt modelId="{FB973934-24A2-4A13-B6AA-3D8BD10E3FA1}" type="pres">
      <dgm:prSet presAssocID="{3B3E9173-A89D-489B-8DA2-588F7A756CA7}" presName="textA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7AC926-9C91-47D7-89FC-0F37A191A219}" type="pres">
      <dgm:prSet presAssocID="{3B3E9173-A89D-489B-8DA2-588F7A756CA7}" presName="circleA" presStyleLbl="node1" presStyleIdx="0" presStyleCnt="2"/>
      <dgm:spPr/>
    </dgm:pt>
    <dgm:pt modelId="{3901A910-4287-4349-929D-C4AD807A4006}" type="pres">
      <dgm:prSet presAssocID="{3B3E9173-A89D-489B-8DA2-588F7A756CA7}" presName="spaceA" presStyleCnt="0"/>
      <dgm:spPr/>
    </dgm:pt>
    <dgm:pt modelId="{2F4A6C6A-D257-4673-975F-4546F165E539}" type="pres">
      <dgm:prSet presAssocID="{CD9973D3-C126-409D-9515-99C7EC00EC60}" presName="space" presStyleCnt="0"/>
      <dgm:spPr/>
    </dgm:pt>
    <dgm:pt modelId="{1CD786CC-A0F8-4FA6-8433-11AA870DD5F7}" type="pres">
      <dgm:prSet presAssocID="{F02CA9BF-8B8A-474D-B887-4A84EC3CE7A4}" presName="compositeB" presStyleCnt="0"/>
      <dgm:spPr/>
    </dgm:pt>
    <dgm:pt modelId="{814C4C07-9F15-43A2-B831-C31FC430FEE8}" type="pres">
      <dgm:prSet presAssocID="{F02CA9BF-8B8A-474D-B887-4A84EC3CE7A4}" presName="textB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5AFF21-2B36-4110-8A4B-24430075574B}" type="pres">
      <dgm:prSet presAssocID="{F02CA9BF-8B8A-474D-B887-4A84EC3CE7A4}" presName="circleB" presStyleLbl="node1" presStyleIdx="1" presStyleCnt="2"/>
      <dgm:spPr/>
    </dgm:pt>
    <dgm:pt modelId="{74B01B13-E214-4A9E-9445-855F162D15C6}" type="pres">
      <dgm:prSet presAssocID="{F02CA9BF-8B8A-474D-B887-4A84EC3CE7A4}" presName="spaceB" presStyleCnt="0"/>
      <dgm:spPr/>
    </dgm:pt>
  </dgm:ptLst>
  <dgm:cxnLst>
    <dgm:cxn modelId="{C50B6A45-A5CF-42AF-BD6B-80302C00F85A}" type="presOf" srcId="{3B3E9173-A89D-489B-8DA2-588F7A756CA7}" destId="{FB973934-24A2-4A13-B6AA-3D8BD10E3FA1}" srcOrd="0" destOrd="0" presId="urn:microsoft.com/office/officeart/2005/8/layout/hProcess11"/>
    <dgm:cxn modelId="{C4452D8B-2321-4B35-B857-CDE240A7BC26}" type="presOf" srcId="{F02CA9BF-8B8A-474D-B887-4A84EC3CE7A4}" destId="{814C4C07-9F15-43A2-B831-C31FC430FEE8}" srcOrd="0" destOrd="0" presId="urn:microsoft.com/office/officeart/2005/8/layout/hProcess11"/>
    <dgm:cxn modelId="{2F5A3DC0-F66D-4CEF-BE91-F47FFF48DFA6}" srcId="{F02CA9BF-8B8A-474D-B887-4A84EC3CE7A4}" destId="{F1B48E20-7452-440D-8888-B7B443D76280}" srcOrd="0" destOrd="0" parTransId="{182AF19B-D3A0-480D-BE9F-87D54A327736}" sibTransId="{8831D8B1-7972-4154-BEC7-55759F55A8A0}"/>
    <dgm:cxn modelId="{BA8B4D45-B30C-4539-A962-85EEE147DCA7}" type="presOf" srcId="{F1B48E20-7452-440D-8888-B7B443D76280}" destId="{814C4C07-9F15-43A2-B831-C31FC430FEE8}" srcOrd="0" destOrd="1" presId="urn:microsoft.com/office/officeart/2005/8/layout/hProcess11"/>
    <dgm:cxn modelId="{D8329D8A-75B8-474B-A20E-81E16BADFF49}" type="presOf" srcId="{B4FF261A-5480-4448-A1C8-E296C426F5DB}" destId="{FB973934-24A2-4A13-B6AA-3D8BD10E3FA1}" srcOrd="0" destOrd="1" presId="urn:microsoft.com/office/officeart/2005/8/layout/hProcess11"/>
    <dgm:cxn modelId="{02412264-8CD9-4427-9B0C-0E74468B017B}" srcId="{51E29E5E-A2DE-400D-8ADA-E0BC30FD0D14}" destId="{3B3E9173-A89D-489B-8DA2-588F7A756CA7}" srcOrd="0" destOrd="0" parTransId="{763C188B-217B-473C-82E7-9964CB042A28}" sibTransId="{CD9973D3-C126-409D-9515-99C7EC00EC60}"/>
    <dgm:cxn modelId="{3CBB3DDA-3018-4787-ADA3-A9E5A44F82BD}" type="presOf" srcId="{51E29E5E-A2DE-400D-8ADA-E0BC30FD0D14}" destId="{8AE16CA2-AC36-456C-B16C-22E7BC0D3710}" srcOrd="0" destOrd="0" presId="urn:microsoft.com/office/officeart/2005/8/layout/hProcess11"/>
    <dgm:cxn modelId="{DACC5328-9EA8-4268-8BDB-776B0D5240C6}" srcId="{3B3E9173-A89D-489B-8DA2-588F7A756CA7}" destId="{B4FF261A-5480-4448-A1C8-E296C426F5DB}" srcOrd="0" destOrd="0" parTransId="{B86118F8-648D-4589-96BF-E3564A46F93A}" sibTransId="{3820835C-42C9-4432-99F8-0C7D936A3CDF}"/>
    <dgm:cxn modelId="{DEE04D9A-1D1C-45CB-B693-F43D1F4FA681}" srcId="{51E29E5E-A2DE-400D-8ADA-E0BC30FD0D14}" destId="{F02CA9BF-8B8A-474D-B887-4A84EC3CE7A4}" srcOrd="1" destOrd="0" parTransId="{159F2CE5-46B9-41AE-86C0-57DBBF468E8D}" sibTransId="{D64C4283-1375-4AD5-8282-31DA0106E6F0}"/>
    <dgm:cxn modelId="{ADF34B20-EC28-428D-AE0A-8595DCB014F5}" type="presParOf" srcId="{8AE16CA2-AC36-456C-B16C-22E7BC0D3710}" destId="{80E300B7-85A6-4889-92B0-1B6AAEA5F65D}" srcOrd="0" destOrd="0" presId="urn:microsoft.com/office/officeart/2005/8/layout/hProcess11"/>
    <dgm:cxn modelId="{ED12FF81-ED99-4DFA-9BCC-772A9660A2DF}" type="presParOf" srcId="{8AE16CA2-AC36-456C-B16C-22E7BC0D3710}" destId="{6BF75AF3-F40C-46D7-B959-0B70D6C7398E}" srcOrd="1" destOrd="0" presId="urn:microsoft.com/office/officeart/2005/8/layout/hProcess11"/>
    <dgm:cxn modelId="{E9D8A351-1F73-46DA-8A2A-1F80BD33A6F1}" type="presParOf" srcId="{6BF75AF3-F40C-46D7-B959-0B70D6C7398E}" destId="{CA7026F2-065E-4735-A086-E1E344EAF09B}" srcOrd="0" destOrd="0" presId="urn:microsoft.com/office/officeart/2005/8/layout/hProcess11"/>
    <dgm:cxn modelId="{BB990115-BCFD-4F4B-8690-D32E32B08A50}" type="presParOf" srcId="{CA7026F2-065E-4735-A086-E1E344EAF09B}" destId="{FB973934-24A2-4A13-B6AA-3D8BD10E3FA1}" srcOrd="0" destOrd="0" presId="urn:microsoft.com/office/officeart/2005/8/layout/hProcess11"/>
    <dgm:cxn modelId="{716EAB75-4566-4E54-9380-390BD3A20A4E}" type="presParOf" srcId="{CA7026F2-065E-4735-A086-E1E344EAF09B}" destId="{B17AC926-9C91-47D7-89FC-0F37A191A219}" srcOrd="1" destOrd="0" presId="urn:microsoft.com/office/officeart/2005/8/layout/hProcess11"/>
    <dgm:cxn modelId="{2CED0EAA-44A9-4A25-BB9A-386B78502A69}" type="presParOf" srcId="{CA7026F2-065E-4735-A086-E1E344EAF09B}" destId="{3901A910-4287-4349-929D-C4AD807A4006}" srcOrd="2" destOrd="0" presId="urn:microsoft.com/office/officeart/2005/8/layout/hProcess11"/>
    <dgm:cxn modelId="{97C8432C-7BDA-4712-A070-D03F1438B7AD}" type="presParOf" srcId="{6BF75AF3-F40C-46D7-B959-0B70D6C7398E}" destId="{2F4A6C6A-D257-4673-975F-4546F165E539}" srcOrd="1" destOrd="0" presId="urn:microsoft.com/office/officeart/2005/8/layout/hProcess11"/>
    <dgm:cxn modelId="{C9FB8DB1-394A-45A0-A8E0-7BA7DF112BD0}" type="presParOf" srcId="{6BF75AF3-F40C-46D7-B959-0B70D6C7398E}" destId="{1CD786CC-A0F8-4FA6-8433-11AA870DD5F7}" srcOrd="2" destOrd="0" presId="urn:microsoft.com/office/officeart/2005/8/layout/hProcess11"/>
    <dgm:cxn modelId="{CBC0D00A-A60A-4D22-A7DB-C6A6FB7822B4}" type="presParOf" srcId="{1CD786CC-A0F8-4FA6-8433-11AA870DD5F7}" destId="{814C4C07-9F15-43A2-B831-C31FC430FEE8}" srcOrd="0" destOrd="0" presId="urn:microsoft.com/office/officeart/2005/8/layout/hProcess11"/>
    <dgm:cxn modelId="{92A4BDF1-2CA3-477C-81DF-BFDEE2BA4F84}" type="presParOf" srcId="{1CD786CC-A0F8-4FA6-8433-11AA870DD5F7}" destId="{E15AFF21-2B36-4110-8A4B-24430075574B}" srcOrd="1" destOrd="0" presId="urn:microsoft.com/office/officeart/2005/8/layout/hProcess11"/>
    <dgm:cxn modelId="{1875D4EE-D07A-4ED7-A9D7-D0BF789A5C4F}" type="presParOf" srcId="{1CD786CC-A0F8-4FA6-8433-11AA870DD5F7}" destId="{74B01B13-E214-4A9E-9445-855F162D15C6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3DA0E80-F597-4E58-B050-88210AA0A3B1}" type="doc">
      <dgm:prSet loTypeId="urn:microsoft.com/office/officeart/2005/8/layout/h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0BC4FBB-9EFF-4D03-AB36-EC396589223B}">
      <dgm:prSet custT="1"/>
      <dgm:spPr/>
      <dgm:t>
        <a:bodyPr/>
        <a:lstStyle/>
        <a:p>
          <a:r>
            <a:rPr lang="uk-UA" sz="1800" dirty="0" err="1" smtClean="0"/>
            <a:t>Развитие</a:t>
          </a:r>
          <a:r>
            <a:rPr lang="uk-UA" sz="1800" dirty="0" smtClean="0"/>
            <a:t> </a:t>
          </a:r>
          <a:r>
            <a:rPr lang="uk-UA" sz="1800" dirty="0" err="1" smtClean="0"/>
            <a:t>Mass</a:t>
          </a:r>
          <a:r>
            <a:rPr lang="uk-UA" sz="1800" dirty="0" smtClean="0"/>
            <a:t> </a:t>
          </a:r>
          <a:r>
            <a:rPr lang="uk-UA" sz="1800" dirty="0" err="1" smtClean="0"/>
            <a:t>self</a:t>
          </a:r>
          <a:r>
            <a:rPr lang="uk-UA" sz="1800" dirty="0" smtClean="0"/>
            <a:t> </a:t>
          </a:r>
          <a:r>
            <a:rPr lang="uk-UA" sz="1800" dirty="0" err="1" smtClean="0"/>
            <a:t>communication</a:t>
          </a:r>
          <a:r>
            <a:rPr lang="ru-RU" sz="1800" dirty="0" smtClean="0"/>
            <a:t>, соцсетей</a:t>
          </a:r>
          <a:endParaRPr lang="ru-RU" sz="1800" dirty="0"/>
        </a:p>
      </dgm:t>
    </dgm:pt>
    <dgm:pt modelId="{E6CD3A42-D6CE-46EC-8AC3-A0C1E2CE1908}" type="parTrans" cxnId="{202CF01B-5058-4E2B-82C9-DB7787F35F9F}">
      <dgm:prSet/>
      <dgm:spPr/>
      <dgm:t>
        <a:bodyPr/>
        <a:lstStyle/>
        <a:p>
          <a:endParaRPr lang="ru-RU" sz="2400"/>
        </a:p>
      </dgm:t>
    </dgm:pt>
    <dgm:pt modelId="{B81BFEFB-D58E-4169-8098-E134377DBE37}" type="sibTrans" cxnId="{202CF01B-5058-4E2B-82C9-DB7787F35F9F}">
      <dgm:prSet/>
      <dgm:spPr/>
      <dgm:t>
        <a:bodyPr/>
        <a:lstStyle/>
        <a:p>
          <a:endParaRPr lang="ru-RU" sz="2400"/>
        </a:p>
      </dgm:t>
    </dgm:pt>
    <dgm:pt modelId="{D058A5F2-0108-49A0-B9D4-1F0269453E1A}">
      <dgm:prSet custT="1"/>
      <dgm:spPr/>
      <dgm:t>
        <a:bodyPr/>
        <a:lstStyle/>
        <a:p>
          <a:r>
            <a:rPr lang="uk-UA" sz="1800" dirty="0" err="1" smtClean="0"/>
            <a:t>Совместное</a:t>
          </a:r>
          <a:r>
            <a:rPr lang="uk-UA" sz="1800" dirty="0" smtClean="0"/>
            <a:t> </a:t>
          </a:r>
          <a:r>
            <a:rPr lang="uk-UA" sz="1800" dirty="0" err="1" smtClean="0"/>
            <a:t>создание</a:t>
          </a:r>
          <a:r>
            <a:rPr lang="uk-UA" sz="1800" dirty="0" smtClean="0"/>
            <a:t> </a:t>
          </a:r>
          <a:r>
            <a:rPr lang="uk-UA" sz="1800" dirty="0" err="1" smtClean="0"/>
            <a:t>контента</a:t>
          </a:r>
          <a:r>
            <a:rPr lang="uk-UA" sz="1800" dirty="0" smtClean="0"/>
            <a:t> (</a:t>
          </a:r>
          <a:r>
            <a:rPr lang="en-US" sz="1800" dirty="0" smtClean="0"/>
            <a:t>Professional + UGC</a:t>
          </a:r>
          <a:r>
            <a:rPr lang="uk-UA" sz="1800" dirty="0" smtClean="0"/>
            <a:t>)</a:t>
          </a:r>
        </a:p>
      </dgm:t>
    </dgm:pt>
    <dgm:pt modelId="{5AB6D2A4-AC1B-41C2-8CAE-BB439C7EBA80}" type="parTrans" cxnId="{38F790C5-A3C9-48E1-BEEA-6427C974B1EF}">
      <dgm:prSet/>
      <dgm:spPr/>
      <dgm:t>
        <a:bodyPr/>
        <a:lstStyle/>
        <a:p>
          <a:endParaRPr lang="ru-RU" sz="2400"/>
        </a:p>
      </dgm:t>
    </dgm:pt>
    <dgm:pt modelId="{B17D5056-8683-421A-BFEB-423695163609}" type="sibTrans" cxnId="{38F790C5-A3C9-48E1-BEEA-6427C974B1EF}">
      <dgm:prSet/>
      <dgm:spPr/>
      <dgm:t>
        <a:bodyPr/>
        <a:lstStyle/>
        <a:p>
          <a:endParaRPr lang="ru-RU" sz="2400"/>
        </a:p>
      </dgm:t>
    </dgm:pt>
    <dgm:pt modelId="{01E64018-CD6C-46BA-9721-3D7E20E03A18}">
      <dgm:prSet custT="1"/>
      <dgm:spPr/>
      <dgm:t>
        <a:bodyPr/>
        <a:lstStyle/>
        <a:p>
          <a:r>
            <a:rPr lang="en-US" sz="1600" dirty="0" smtClean="0"/>
            <a:t>YouTube</a:t>
          </a:r>
          <a:endParaRPr lang="en-US" sz="1600" dirty="0"/>
        </a:p>
      </dgm:t>
    </dgm:pt>
    <dgm:pt modelId="{89638FC6-CA85-449E-8C34-B4AC9407BA0D}" type="parTrans" cxnId="{BF42EF42-FEB9-4934-919F-883755F6D689}">
      <dgm:prSet/>
      <dgm:spPr/>
      <dgm:t>
        <a:bodyPr/>
        <a:lstStyle/>
        <a:p>
          <a:endParaRPr lang="ru-RU" sz="2400"/>
        </a:p>
      </dgm:t>
    </dgm:pt>
    <dgm:pt modelId="{62B5A35A-8BE3-4521-902E-FA1360683AC8}" type="sibTrans" cxnId="{BF42EF42-FEB9-4934-919F-883755F6D689}">
      <dgm:prSet/>
      <dgm:spPr/>
      <dgm:t>
        <a:bodyPr/>
        <a:lstStyle/>
        <a:p>
          <a:endParaRPr lang="ru-RU" sz="2400"/>
        </a:p>
      </dgm:t>
    </dgm:pt>
    <dgm:pt modelId="{657C0D1E-3BC6-455F-8F09-CE3169B0ACB3}">
      <dgm:prSet custT="1"/>
      <dgm:spPr/>
      <dgm:t>
        <a:bodyPr/>
        <a:lstStyle/>
        <a:p>
          <a:r>
            <a:rPr lang="ru-RU" sz="1600" dirty="0" smtClean="0"/>
            <a:t>Домашнее видео с </a:t>
          </a:r>
          <a:r>
            <a:rPr lang="ru-RU" sz="1600" dirty="0" err="1" smtClean="0"/>
            <a:t>проф</a:t>
          </a:r>
          <a:r>
            <a:rPr lang="en-US" sz="1600" dirty="0" smtClean="0"/>
            <a:t>.</a:t>
          </a:r>
          <a:r>
            <a:rPr lang="ru-RU" sz="1600" dirty="0" smtClean="0"/>
            <a:t> звуковым рядом (</a:t>
          </a:r>
          <a:r>
            <a:rPr lang="ru-RU" sz="1600" dirty="0" err="1" smtClean="0"/>
            <a:t>стартап</a:t>
          </a:r>
          <a:r>
            <a:rPr lang="ru-RU" sz="1600" dirty="0" smtClean="0"/>
            <a:t> </a:t>
          </a:r>
          <a:r>
            <a:rPr lang="en-US" sz="1600" dirty="0" err="1" smtClean="0"/>
            <a:t>Clipgenerator</a:t>
          </a:r>
          <a:r>
            <a:rPr lang="ru-RU" sz="1600" dirty="0" smtClean="0"/>
            <a:t>)</a:t>
          </a:r>
          <a:endParaRPr lang="uk-UA" sz="1600" dirty="0"/>
        </a:p>
      </dgm:t>
    </dgm:pt>
    <dgm:pt modelId="{EEB0A9EC-C8FB-4D85-ACB5-1DC7235D3F96}" type="parTrans" cxnId="{ADD931F4-988B-411E-B5F8-0DB178B41722}">
      <dgm:prSet/>
      <dgm:spPr/>
      <dgm:t>
        <a:bodyPr/>
        <a:lstStyle/>
        <a:p>
          <a:endParaRPr lang="ru-RU" sz="2400"/>
        </a:p>
      </dgm:t>
    </dgm:pt>
    <dgm:pt modelId="{6906AC59-8ED4-487F-8740-1C71F76CEFC8}" type="sibTrans" cxnId="{ADD931F4-988B-411E-B5F8-0DB178B41722}">
      <dgm:prSet/>
      <dgm:spPr/>
      <dgm:t>
        <a:bodyPr/>
        <a:lstStyle/>
        <a:p>
          <a:endParaRPr lang="ru-RU" sz="2400"/>
        </a:p>
      </dgm:t>
    </dgm:pt>
    <dgm:pt modelId="{F53FA3AE-D07C-4EE2-B06D-C778D27189AB}">
      <dgm:prSet custT="1"/>
      <dgm:spPr/>
      <dgm:t>
        <a:bodyPr/>
        <a:lstStyle/>
        <a:p>
          <a:r>
            <a:rPr lang="uk-UA" sz="1800" dirty="0" err="1" smtClean="0"/>
            <a:t>Производство</a:t>
          </a:r>
          <a:r>
            <a:rPr lang="uk-UA" sz="1800" dirty="0" smtClean="0"/>
            <a:t> </a:t>
          </a:r>
          <a:r>
            <a:rPr lang="uk-UA" sz="1800" dirty="0" err="1" smtClean="0"/>
            <a:t>эксклюзивного</a:t>
          </a:r>
          <a:r>
            <a:rPr lang="uk-UA" sz="1800" dirty="0" smtClean="0"/>
            <a:t> </a:t>
          </a:r>
          <a:r>
            <a:rPr lang="uk-UA" sz="1800" dirty="0" err="1" smtClean="0"/>
            <a:t>премьерного</a:t>
          </a:r>
          <a:r>
            <a:rPr lang="uk-UA" sz="1800" dirty="0" smtClean="0"/>
            <a:t> </a:t>
          </a:r>
          <a:r>
            <a:rPr lang="uk-UA" sz="1800" dirty="0" err="1" smtClean="0"/>
            <a:t>контента</a:t>
          </a:r>
          <a:r>
            <a:rPr lang="uk-UA" sz="1800" dirty="0" smtClean="0"/>
            <a:t> </a:t>
          </a:r>
          <a:r>
            <a:rPr lang="uk-UA" sz="1800" dirty="0" err="1" smtClean="0"/>
            <a:t>под</a:t>
          </a:r>
          <a:r>
            <a:rPr lang="uk-UA" sz="1800" dirty="0" smtClean="0"/>
            <a:t> </a:t>
          </a:r>
          <a:r>
            <a:rPr lang="uk-UA" sz="1800" dirty="0" err="1" smtClean="0"/>
            <a:t>себя</a:t>
          </a:r>
          <a:r>
            <a:rPr lang="uk-UA" sz="1800" dirty="0" smtClean="0"/>
            <a:t> (</a:t>
          </a:r>
          <a:r>
            <a:rPr lang="en-US" sz="1800" dirty="0" smtClean="0"/>
            <a:t>Netflix</a:t>
          </a:r>
          <a:r>
            <a:rPr lang="ru-RU" sz="1800" dirty="0" smtClean="0"/>
            <a:t> - </a:t>
          </a:r>
          <a:r>
            <a:rPr lang="uk-UA" sz="1800" dirty="0" err="1" smtClean="0"/>
            <a:t>сериал</a:t>
          </a:r>
          <a:r>
            <a:rPr lang="uk-UA" sz="1800" dirty="0" smtClean="0"/>
            <a:t> "</a:t>
          </a:r>
          <a:r>
            <a:rPr lang="uk-UA" sz="1800" dirty="0" err="1" smtClean="0"/>
            <a:t>Карточный</a:t>
          </a:r>
          <a:r>
            <a:rPr lang="uk-UA" sz="1800" dirty="0" smtClean="0"/>
            <a:t> домик)</a:t>
          </a:r>
          <a:endParaRPr lang="en-US" sz="1800" dirty="0" smtClean="0"/>
        </a:p>
      </dgm:t>
    </dgm:pt>
    <dgm:pt modelId="{B0D27357-4539-48BC-BF07-B5C21272FA88}" type="parTrans" cxnId="{A2F326FC-0741-466D-9096-9A601B1A7609}">
      <dgm:prSet/>
      <dgm:spPr/>
      <dgm:t>
        <a:bodyPr/>
        <a:lstStyle/>
        <a:p>
          <a:endParaRPr lang="ru-RU" sz="2400"/>
        </a:p>
      </dgm:t>
    </dgm:pt>
    <dgm:pt modelId="{D696CA59-CDE9-4F2C-8333-27CEBFD70479}" type="sibTrans" cxnId="{A2F326FC-0741-466D-9096-9A601B1A7609}">
      <dgm:prSet/>
      <dgm:spPr/>
      <dgm:t>
        <a:bodyPr/>
        <a:lstStyle/>
        <a:p>
          <a:endParaRPr lang="ru-RU" sz="2400"/>
        </a:p>
      </dgm:t>
    </dgm:pt>
    <dgm:pt modelId="{3529B6A2-E5A3-4761-ADC5-164DD4328F5D}" type="pres">
      <dgm:prSet presAssocID="{03DA0E80-F597-4E58-B050-88210AA0A3B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C00202-31D5-44CD-9203-60EDE6B5F554}" type="pres">
      <dgm:prSet presAssocID="{60BC4FBB-9EFF-4D03-AB36-EC396589223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A3E80B-81C7-478C-ACFB-E3B96DD3B289}" type="pres">
      <dgm:prSet presAssocID="{B81BFEFB-D58E-4169-8098-E134377DBE37}" presName="sibTrans" presStyleCnt="0"/>
      <dgm:spPr/>
    </dgm:pt>
    <dgm:pt modelId="{F4D25469-F8EC-4E74-85B4-2CACB71D76A7}" type="pres">
      <dgm:prSet presAssocID="{D058A5F2-0108-49A0-B9D4-1F0269453E1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469E9E-16F6-4CB4-91D1-34D0343D8559}" type="pres">
      <dgm:prSet presAssocID="{B17D5056-8683-421A-BFEB-423695163609}" presName="sibTrans" presStyleCnt="0"/>
      <dgm:spPr/>
    </dgm:pt>
    <dgm:pt modelId="{B97B40CD-3E87-4A70-B9AE-5CE62943792B}" type="pres">
      <dgm:prSet presAssocID="{F53FA3AE-D07C-4EE2-B06D-C778D27189A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EFCE0B-B8A9-4EB8-9AD9-003FEF9AC433}" type="presOf" srcId="{D058A5F2-0108-49A0-B9D4-1F0269453E1A}" destId="{F4D25469-F8EC-4E74-85B4-2CACB71D76A7}" srcOrd="0" destOrd="0" presId="urn:microsoft.com/office/officeart/2005/8/layout/hList6"/>
    <dgm:cxn modelId="{BF42EF42-FEB9-4934-919F-883755F6D689}" srcId="{D058A5F2-0108-49A0-B9D4-1F0269453E1A}" destId="{01E64018-CD6C-46BA-9721-3D7E20E03A18}" srcOrd="0" destOrd="0" parTransId="{89638FC6-CA85-449E-8C34-B4AC9407BA0D}" sibTransId="{62B5A35A-8BE3-4521-902E-FA1360683AC8}"/>
    <dgm:cxn modelId="{4FD1C5EB-CBFA-4061-B987-C6AC0FAB9F49}" type="presOf" srcId="{01E64018-CD6C-46BA-9721-3D7E20E03A18}" destId="{F4D25469-F8EC-4E74-85B4-2CACB71D76A7}" srcOrd="0" destOrd="1" presId="urn:microsoft.com/office/officeart/2005/8/layout/hList6"/>
    <dgm:cxn modelId="{ADD931F4-988B-411E-B5F8-0DB178B41722}" srcId="{D058A5F2-0108-49A0-B9D4-1F0269453E1A}" destId="{657C0D1E-3BC6-455F-8F09-CE3169B0ACB3}" srcOrd="1" destOrd="0" parTransId="{EEB0A9EC-C8FB-4D85-ACB5-1DC7235D3F96}" sibTransId="{6906AC59-8ED4-487F-8740-1C71F76CEFC8}"/>
    <dgm:cxn modelId="{FE20355D-111C-4174-AA79-C23BBA524764}" type="presOf" srcId="{657C0D1E-3BC6-455F-8F09-CE3169B0ACB3}" destId="{F4D25469-F8EC-4E74-85B4-2CACB71D76A7}" srcOrd="0" destOrd="2" presId="urn:microsoft.com/office/officeart/2005/8/layout/hList6"/>
    <dgm:cxn modelId="{38F790C5-A3C9-48E1-BEEA-6427C974B1EF}" srcId="{03DA0E80-F597-4E58-B050-88210AA0A3B1}" destId="{D058A5F2-0108-49A0-B9D4-1F0269453E1A}" srcOrd="1" destOrd="0" parTransId="{5AB6D2A4-AC1B-41C2-8CAE-BB439C7EBA80}" sibTransId="{B17D5056-8683-421A-BFEB-423695163609}"/>
    <dgm:cxn modelId="{0C6F4B27-A285-43C4-AFCA-362846039E63}" type="presOf" srcId="{F53FA3AE-D07C-4EE2-B06D-C778D27189AB}" destId="{B97B40CD-3E87-4A70-B9AE-5CE62943792B}" srcOrd="0" destOrd="0" presId="urn:microsoft.com/office/officeart/2005/8/layout/hList6"/>
    <dgm:cxn modelId="{A2F326FC-0741-466D-9096-9A601B1A7609}" srcId="{03DA0E80-F597-4E58-B050-88210AA0A3B1}" destId="{F53FA3AE-D07C-4EE2-B06D-C778D27189AB}" srcOrd="2" destOrd="0" parTransId="{B0D27357-4539-48BC-BF07-B5C21272FA88}" sibTransId="{D696CA59-CDE9-4F2C-8333-27CEBFD70479}"/>
    <dgm:cxn modelId="{202CF01B-5058-4E2B-82C9-DB7787F35F9F}" srcId="{03DA0E80-F597-4E58-B050-88210AA0A3B1}" destId="{60BC4FBB-9EFF-4D03-AB36-EC396589223B}" srcOrd="0" destOrd="0" parTransId="{E6CD3A42-D6CE-46EC-8AC3-A0C1E2CE1908}" sibTransId="{B81BFEFB-D58E-4169-8098-E134377DBE37}"/>
    <dgm:cxn modelId="{071E833D-01E3-4D36-A473-C150A6F99398}" type="presOf" srcId="{60BC4FBB-9EFF-4D03-AB36-EC396589223B}" destId="{F8C00202-31D5-44CD-9203-60EDE6B5F554}" srcOrd="0" destOrd="0" presId="urn:microsoft.com/office/officeart/2005/8/layout/hList6"/>
    <dgm:cxn modelId="{CE2ADFCC-C099-41AA-BF0D-F9342026F10A}" type="presOf" srcId="{03DA0E80-F597-4E58-B050-88210AA0A3B1}" destId="{3529B6A2-E5A3-4761-ADC5-164DD4328F5D}" srcOrd="0" destOrd="0" presId="urn:microsoft.com/office/officeart/2005/8/layout/hList6"/>
    <dgm:cxn modelId="{9769CDE9-5D80-46FC-A646-5FC9AF86308C}" type="presParOf" srcId="{3529B6A2-E5A3-4761-ADC5-164DD4328F5D}" destId="{F8C00202-31D5-44CD-9203-60EDE6B5F554}" srcOrd="0" destOrd="0" presId="urn:microsoft.com/office/officeart/2005/8/layout/hList6"/>
    <dgm:cxn modelId="{B80E72D2-C29B-4404-BFEF-C96011B413C2}" type="presParOf" srcId="{3529B6A2-E5A3-4761-ADC5-164DD4328F5D}" destId="{1DA3E80B-81C7-478C-ACFB-E3B96DD3B289}" srcOrd="1" destOrd="0" presId="urn:microsoft.com/office/officeart/2005/8/layout/hList6"/>
    <dgm:cxn modelId="{A8CA1643-5108-44A2-92F4-DB09DD3410C8}" type="presParOf" srcId="{3529B6A2-E5A3-4761-ADC5-164DD4328F5D}" destId="{F4D25469-F8EC-4E74-85B4-2CACB71D76A7}" srcOrd="2" destOrd="0" presId="urn:microsoft.com/office/officeart/2005/8/layout/hList6"/>
    <dgm:cxn modelId="{88C4F160-5425-411E-BFA7-283E4FCF97B5}" type="presParOf" srcId="{3529B6A2-E5A3-4761-ADC5-164DD4328F5D}" destId="{1E469E9E-16F6-4CB4-91D1-34D0343D8559}" srcOrd="3" destOrd="0" presId="urn:microsoft.com/office/officeart/2005/8/layout/hList6"/>
    <dgm:cxn modelId="{0FD7C390-B58F-4BEE-8F49-2B94BD3D69EB}" type="presParOf" srcId="{3529B6A2-E5A3-4761-ADC5-164DD4328F5D}" destId="{B97B40CD-3E87-4A70-B9AE-5CE62943792B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3DA0E80-F597-4E58-B050-88210AA0A3B1}" type="doc">
      <dgm:prSet loTypeId="urn:microsoft.com/office/officeart/2005/8/layout/hList6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0BC4FBB-9EFF-4D03-AB36-EC396589223B}">
      <dgm:prSet custT="1"/>
      <dgm:spPr/>
      <dgm:t>
        <a:bodyPr/>
        <a:lstStyle/>
        <a:p>
          <a:r>
            <a:rPr lang="ru-RU" sz="1800" dirty="0" smtClean="0"/>
            <a:t>Усложнение продажи рекламы и снижение объемов в </a:t>
          </a:r>
          <a:r>
            <a:rPr lang="ru-RU" sz="1800" dirty="0" err="1" smtClean="0"/>
            <a:t>неинтерактивном</a:t>
          </a:r>
          <a:r>
            <a:rPr lang="ru-RU" sz="1800" dirty="0" smtClean="0"/>
            <a:t> ТВ</a:t>
          </a:r>
          <a:endParaRPr lang="ru-RU" sz="1800" dirty="0"/>
        </a:p>
      </dgm:t>
    </dgm:pt>
    <dgm:pt modelId="{E6CD3A42-D6CE-46EC-8AC3-A0C1E2CE1908}" type="parTrans" cxnId="{202CF01B-5058-4E2B-82C9-DB7787F35F9F}">
      <dgm:prSet/>
      <dgm:spPr/>
      <dgm:t>
        <a:bodyPr/>
        <a:lstStyle/>
        <a:p>
          <a:endParaRPr lang="ru-RU" sz="2400"/>
        </a:p>
      </dgm:t>
    </dgm:pt>
    <dgm:pt modelId="{B81BFEFB-D58E-4169-8098-E134377DBE37}" type="sibTrans" cxnId="{202CF01B-5058-4E2B-82C9-DB7787F35F9F}">
      <dgm:prSet/>
      <dgm:spPr/>
      <dgm:t>
        <a:bodyPr/>
        <a:lstStyle/>
        <a:p>
          <a:endParaRPr lang="ru-RU" sz="2400"/>
        </a:p>
      </dgm:t>
    </dgm:pt>
    <dgm:pt modelId="{00D9BBA7-6E24-4047-ADE3-B5291184F301}">
      <dgm:prSet/>
      <dgm:spPr/>
      <dgm:t>
        <a:bodyPr/>
        <a:lstStyle/>
        <a:p>
          <a:r>
            <a:rPr lang="ru-RU" dirty="0" smtClean="0"/>
            <a:t>Эфирному и линейному ТВ уже нет смысла противостоять другим возможностям </a:t>
          </a:r>
          <a:r>
            <a:rPr lang="ru-RU" dirty="0" err="1" smtClean="0"/>
            <a:t>телесмотрения</a:t>
          </a:r>
          <a:endParaRPr lang="ru-RU" dirty="0" smtClean="0"/>
        </a:p>
      </dgm:t>
    </dgm:pt>
    <dgm:pt modelId="{9CE92470-A1AD-4072-A4DC-A5E10B083A01}" type="parTrans" cxnId="{CB872F17-AE97-4405-BFD2-0A9C10693731}">
      <dgm:prSet/>
      <dgm:spPr/>
      <dgm:t>
        <a:bodyPr/>
        <a:lstStyle/>
        <a:p>
          <a:endParaRPr lang="ru-RU"/>
        </a:p>
      </dgm:t>
    </dgm:pt>
    <dgm:pt modelId="{D05AD9D1-53B7-4B46-B3B1-D97AE687065B}" type="sibTrans" cxnId="{CB872F17-AE97-4405-BFD2-0A9C10693731}">
      <dgm:prSet/>
      <dgm:spPr/>
      <dgm:t>
        <a:bodyPr/>
        <a:lstStyle/>
        <a:p>
          <a:endParaRPr lang="ru-RU"/>
        </a:p>
      </dgm:t>
    </dgm:pt>
    <dgm:pt modelId="{9EA9EEC0-63B4-490B-85D6-DDBD19BE1C5A}">
      <dgm:prSet/>
      <dgm:spPr/>
      <dgm:t>
        <a:bodyPr/>
        <a:lstStyle/>
        <a:p>
          <a:r>
            <a:rPr lang="ru-RU" dirty="0" smtClean="0"/>
            <a:t>Увеличение доли нелинейного контента</a:t>
          </a:r>
        </a:p>
      </dgm:t>
    </dgm:pt>
    <dgm:pt modelId="{53D8192D-D91A-4288-BF99-616769D27BF8}" type="parTrans" cxnId="{029E8A18-8B33-4EEA-A126-BE7C35C578B4}">
      <dgm:prSet/>
      <dgm:spPr/>
      <dgm:t>
        <a:bodyPr/>
        <a:lstStyle/>
        <a:p>
          <a:endParaRPr lang="ru-RU"/>
        </a:p>
      </dgm:t>
    </dgm:pt>
    <dgm:pt modelId="{4C032312-56C2-40DE-884D-9DBD21642720}" type="sibTrans" cxnId="{029E8A18-8B33-4EEA-A126-BE7C35C578B4}">
      <dgm:prSet/>
      <dgm:spPr/>
      <dgm:t>
        <a:bodyPr/>
        <a:lstStyle/>
        <a:p>
          <a:endParaRPr lang="ru-RU"/>
        </a:p>
      </dgm:t>
    </dgm:pt>
    <dgm:pt modelId="{618C310A-45EF-45AF-BE67-8C3B3A63217C}">
      <dgm:prSet/>
      <dgm:spPr/>
      <dgm:t>
        <a:bodyPr/>
        <a:lstStyle/>
        <a:p>
          <a:r>
            <a:rPr lang="ru-RU" dirty="0" smtClean="0"/>
            <a:t>Вызов для производителей контента – создание разного продукта для разного </a:t>
          </a:r>
          <a:r>
            <a:rPr lang="ru-RU" dirty="0" err="1" smtClean="0"/>
            <a:t>телесмотрения</a:t>
          </a:r>
          <a:r>
            <a:rPr lang="ru-RU" dirty="0" smtClean="0"/>
            <a:t> (например, за сценой, озвучка под клиента, </a:t>
          </a:r>
          <a:r>
            <a:rPr lang="ru-RU" dirty="0" err="1" smtClean="0"/>
            <a:t>интерактив</a:t>
          </a:r>
          <a:r>
            <a:rPr lang="ru-RU" dirty="0" smtClean="0"/>
            <a:t>)</a:t>
          </a:r>
        </a:p>
      </dgm:t>
    </dgm:pt>
    <dgm:pt modelId="{AA25CBE7-BC0B-4789-96A4-E26ED3B0CD86}" type="parTrans" cxnId="{A6F8ED7B-9FF7-4F3D-932E-DAE80464169B}">
      <dgm:prSet/>
      <dgm:spPr/>
      <dgm:t>
        <a:bodyPr/>
        <a:lstStyle/>
        <a:p>
          <a:endParaRPr lang="ru-RU"/>
        </a:p>
      </dgm:t>
    </dgm:pt>
    <dgm:pt modelId="{92BDD1C8-B562-4227-AB84-232408C31B59}" type="sibTrans" cxnId="{A6F8ED7B-9FF7-4F3D-932E-DAE80464169B}">
      <dgm:prSet/>
      <dgm:spPr/>
      <dgm:t>
        <a:bodyPr/>
        <a:lstStyle/>
        <a:p>
          <a:endParaRPr lang="ru-RU"/>
        </a:p>
      </dgm:t>
    </dgm:pt>
    <dgm:pt modelId="{3529B6A2-E5A3-4761-ADC5-164DD4328F5D}" type="pres">
      <dgm:prSet presAssocID="{03DA0E80-F597-4E58-B050-88210AA0A3B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C00202-31D5-44CD-9203-60EDE6B5F554}" type="pres">
      <dgm:prSet presAssocID="{60BC4FBB-9EFF-4D03-AB36-EC396589223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A3E80B-81C7-478C-ACFB-E3B96DD3B289}" type="pres">
      <dgm:prSet presAssocID="{B81BFEFB-D58E-4169-8098-E134377DBE37}" presName="sibTrans" presStyleCnt="0"/>
      <dgm:spPr/>
    </dgm:pt>
    <dgm:pt modelId="{65D61626-43CD-4DA8-810A-9EB4B2A567E8}" type="pres">
      <dgm:prSet presAssocID="{00D9BBA7-6E24-4047-ADE3-B5291184F30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5B2534-69B3-4355-8490-C66A6490D999}" type="pres">
      <dgm:prSet presAssocID="{D05AD9D1-53B7-4B46-B3B1-D97AE687065B}" presName="sibTrans" presStyleCnt="0"/>
      <dgm:spPr/>
    </dgm:pt>
    <dgm:pt modelId="{084B86A5-AFBD-4A3D-A293-253E5B9BDC12}" type="pres">
      <dgm:prSet presAssocID="{9EA9EEC0-63B4-490B-85D6-DDBD19BE1C5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D57219-1D6E-4ACA-B63D-2A12A9973F0D}" type="pres">
      <dgm:prSet presAssocID="{4C032312-56C2-40DE-884D-9DBD21642720}" presName="sibTrans" presStyleCnt="0"/>
      <dgm:spPr/>
    </dgm:pt>
    <dgm:pt modelId="{D198AF44-849C-410E-A9A5-BA1A57A4F135}" type="pres">
      <dgm:prSet presAssocID="{618C310A-45EF-45AF-BE67-8C3B3A63217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F8ED7B-9FF7-4F3D-932E-DAE80464169B}" srcId="{03DA0E80-F597-4E58-B050-88210AA0A3B1}" destId="{618C310A-45EF-45AF-BE67-8C3B3A63217C}" srcOrd="3" destOrd="0" parTransId="{AA25CBE7-BC0B-4789-96A4-E26ED3B0CD86}" sibTransId="{92BDD1C8-B562-4227-AB84-232408C31B59}"/>
    <dgm:cxn modelId="{CB872F17-AE97-4405-BFD2-0A9C10693731}" srcId="{03DA0E80-F597-4E58-B050-88210AA0A3B1}" destId="{00D9BBA7-6E24-4047-ADE3-B5291184F301}" srcOrd="1" destOrd="0" parTransId="{9CE92470-A1AD-4072-A4DC-A5E10B083A01}" sibTransId="{D05AD9D1-53B7-4B46-B3B1-D97AE687065B}"/>
    <dgm:cxn modelId="{029E8A18-8B33-4EEA-A126-BE7C35C578B4}" srcId="{03DA0E80-F597-4E58-B050-88210AA0A3B1}" destId="{9EA9EEC0-63B4-490B-85D6-DDBD19BE1C5A}" srcOrd="2" destOrd="0" parTransId="{53D8192D-D91A-4288-BF99-616769D27BF8}" sibTransId="{4C032312-56C2-40DE-884D-9DBD21642720}"/>
    <dgm:cxn modelId="{5C01AF1D-732C-4683-8371-6F89E4AEE6A0}" type="presOf" srcId="{618C310A-45EF-45AF-BE67-8C3B3A63217C}" destId="{D198AF44-849C-410E-A9A5-BA1A57A4F135}" srcOrd="0" destOrd="0" presId="urn:microsoft.com/office/officeart/2005/8/layout/hList6"/>
    <dgm:cxn modelId="{30758272-EF83-44F7-BD7B-98ABF8C8BE72}" type="presOf" srcId="{9EA9EEC0-63B4-490B-85D6-DDBD19BE1C5A}" destId="{084B86A5-AFBD-4A3D-A293-253E5B9BDC12}" srcOrd="0" destOrd="0" presId="urn:microsoft.com/office/officeart/2005/8/layout/hList6"/>
    <dgm:cxn modelId="{202CF01B-5058-4E2B-82C9-DB7787F35F9F}" srcId="{03DA0E80-F597-4E58-B050-88210AA0A3B1}" destId="{60BC4FBB-9EFF-4D03-AB36-EC396589223B}" srcOrd="0" destOrd="0" parTransId="{E6CD3A42-D6CE-46EC-8AC3-A0C1E2CE1908}" sibTransId="{B81BFEFB-D58E-4169-8098-E134377DBE37}"/>
    <dgm:cxn modelId="{071E833D-01E3-4D36-A473-C150A6F99398}" type="presOf" srcId="{60BC4FBB-9EFF-4D03-AB36-EC396589223B}" destId="{F8C00202-31D5-44CD-9203-60EDE6B5F554}" srcOrd="0" destOrd="0" presId="urn:microsoft.com/office/officeart/2005/8/layout/hList6"/>
    <dgm:cxn modelId="{65CF34FC-5174-4D22-B870-2C0C2F838624}" type="presOf" srcId="{00D9BBA7-6E24-4047-ADE3-B5291184F301}" destId="{65D61626-43CD-4DA8-810A-9EB4B2A567E8}" srcOrd="0" destOrd="0" presId="urn:microsoft.com/office/officeart/2005/8/layout/hList6"/>
    <dgm:cxn modelId="{CE2ADFCC-C099-41AA-BF0D-F9342026F10A}" type="presOf" srcId="{03DA0E80-F597-4E58-B050-88210AA0A3B1}" destId="{3529B6A2-E5A3-4761-ADC5-164DD4328F5D}" srcOrd="0" destOrd="0" presId="urn:microsoft.com/office/officeart/2005/8/layout/hList6"/>
    <dgm:cxn modelId="{9769CDE9-5D80-46FC-A646-5FC9AF86308C}" type="presParOf" srcId="{3529B6A2-E5A3-4761-ADC5-164DD4328F5D}" destId="{F8C00202-31D5-44CD-9203-60EDE6B5F554}" srcOrd="0" destOrd="0" presId="urn:microsoft.com/office/officeart/2005/8/layout/hList6"/>
    <dgm:cxn modelId="{B80E72D2-C29B-4404-BFEF-C96011B413C2}" type="presParOf" srcId="{3529B6A2-E5A3-4761-ADC5-164DD4328F5D}" destId="{1DA3E80B-81C7-478C-ACFB-E3B96DD3B289}" srcOrd="1" destOrd="0" presId="urn:microsoft.com/office/officeart/2005/8/layout/hList6"/>
    <dgm:cxn modelId="{A1AE71CC-1E70-43BB-8599-D2B55D70A6BD}" type="presParOf" srcId="{3529B6A2-E5A3-4761-ADC5-164DD4328F5D}" destId="{65D61626-43CD-4DA8-810A-9EB4B2A567E8}" srcOrd="2" destOrd="0" presId="urn:microsoft.com/office/officeart/2005/8/layout/hList6"/>
    <dgm:cxn modelId="{7AF2ED39-4362-47DC-982C-CAEA937EE8C5}" type="presParOf" srcId="{3529B6A2-E5A3-4761-ADC5-164DD4328F5D}" destId="{705B2534-69B3-4355-8490-C66A6490D999}" srcOrd="3" destOrd="0" presId="urn:microsoft.com/office/officeart/2005/8/layout/hList6"/>
    <dgm:cxn modelId="{66F38568-598D-468E-B721-DBCB91D0F86B}" type="presParOf" srcId="{3529B6A2-E5A3-4761-ADC5-164DD4328F5D}" destId="{084B86A5-AFBD-4A3D-A293-253E5B9BDC12}" srcOrd="4" destOrd="0" presId="urn:microsoft.com/office/officeart/2005/8/layout/hList6"/>
    <dgm:cxn modelId="{46FABBA5-1574-49CB-824A-602C879FCD7E}" type="presParOf" srcId="{3529B6A2-E5A3-4761-ADC5-164DD4328F5D}" destId="{4BD57219-1D6E-4ACA-B63D-2A12A9973F0D}" srcOrd="5" destOrd="0" presId="urn:microsoft.com/office/officeart/2005/8/layout/hList6"/>
    <dgm:cxn modelId="{4955DDCC-B2F5-49A1-90E7-A9172B9D6F21}" type="presParOf" srcId="{3529B6A2-E5A3-4761-ADC5-164DD4328F5D}" destId="{D198AF44-849C-410E-A9A5-BA1A57A4F135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786D137-4D91-4C9B-8E9E-2C7E603273A2}" type="doc">
      <dgm:prSet loTypeId="urn:microsoft.com/office/officeart/2005/8/layout/arrow2" loCatId="process" qsTypeId="urn:microsoft.com/office/officeart/2005/8/quickstyle/simple1" qsCatId="simple" csTypeId="urn:microsoft.com/office/officeart/2005/8/colors/colorful5" csCatId="colorful" phldr="1"/>
      <dgm:spPr/>
    </dgm:pt>
    <dgm:pt modelId="{600BF9D7-2219-4195-8441-044D659DF835}">
      <dgm:prSet phldrT="[Текст]" custT="1"/>
      <dgm:spPr/>
      <dgm:t>
        <a:bodyPr/>
        <a:lstStyle/>
        <a:p>
          <a:r>
            <a:rPr lang="ru-RU" sz="1800" dirty="0" smtClean="0"/>
            <a:t>Рост рекламного рынка и уход в онлайн</a:t>
          </a:r>
          <a:endParaRPr lang="ru-RU" sz="1800" dirty="0"/>
        </a:p>
      </dgm:t>
    </dgm:pt>
    <dgm:pt modelId="{23EEBFE3-545A-477C-A43B-0E1EE564C910}" type="parTrans" cxnId="{E986D524-1246-4D65-8ED6-016BDCC99EE9}">
      <dgm:prSet/>
      <dgm:spPr/>
      <dgm:t>
        <a:bodyPr/>
        <a:lstStyle/>
        <a:p>
          <a:endParaRPr lang="ru-RU" sz="2400"/>
        </a:p>
      </dgm:t>
    </dgm:pt>
    <dgm:pt modelId="{60BC624C-465C-41ED-82CB-FA407812C3CA}" type="sibTrans" cxnId="{E986D524-1246-4D65-8ED6-016BDCC99EE9}">
      <dgm:prSet/>
      <dgm:spPr/>
      <dgm:t>
        <a:bodyPr/>
        <a:lstStyle/>
        <a:p>
          <a:endParaRPr lang="ru-RU" sz="2400"/>
        </a:p>
      </dgm:t>
    </dgm:pt>
    <dgm:pt modelId="{240036AA-7FF6-4824-B949-49057F523EB3}">
      <dgm:prSet custT="1"/>
      <dgm:spPr/>
      <dgm:t>
        <a:bodyPr/>
        <a:lstStyle/>
        <a:p>
          <a:r>
            <a:rPr lang="ru-RU" sz="1800" dirty="0" smtClean="0"/>
            <a:t>Переход медиа из </a:t>
          </a:r>
          <a:r>
            <a:rPr lang="ru-RU" sz="1800" dirty="0" err="1" smtClean="0"/>
            <a:t>оффлайна</a:t>
          </a:r>
          <a:r>
            <a:rPr lang="ru-RU" sz="1800" dirty="0" smtClean="0"/>
            <a:t> в онлайн</a:t>
          </a:r>
          <a:endParaRPr lang="uk-UA" sz="1800" dirty="0" smtClean="0"/>
        </a:p>
      </dgm:t>
    </dgm:pt>
    <dgm:pt modelId="{6A72775B-2081-491A-ADF7-B0E5E6E260C4}" type="parTrans" cxnId="{48D03C02-EF1B-4B11-A264-338C9FE68ECE}">
      <dgm:prSet/>
      <dgm:spPr/>
      <dgm:t>
        <a:bodyPr/>
        <a:lstStyle/>
        <a:p>
          <a:endParaRPr lang="ru-RU" sz="2400"/>
        </a:p>
      </dgm:t>
    </dgm:pt>
    <dgm:pt modelId="{FFFA9182-FFF4-4171-B455-018DD611629C}" type="sibTrans" cxnId="{48D03C02-EF1B-4B11-A264-338C9FE68ECE}">
      <dgm:prSet/>
      <dgm:spPr/>
      <dgm:t>
        <a:bodyPr/>
        <a:lstStyle/>
        <a:p>
          <a:endParaRPr lang="ru-RU" sz="2400"/>
        </a:p>
      </dgm:t>
    </dgm:pt>
    <dgm:pt modelId="{9305296E-0416-4F05-90F9-B812132883C4}">
      <dgm:prSet custT="1"/>
      <dgm:spPr/>
      <dgm:t>
        <a:bodyPr/>
        <a:lstStyle/>
        <a:p>
          <a:r>
            <a:rPr lang="ru-RU" sz="1800" dirty="0" smtClean="0"/>
            <a:t>Одно устройство начинает выполнять функции многих устройств</a:t>
          </a:r>
          <a:endParaRPr lang="en-US" sz="1800" dirty="0" smtClean="0"/>
        </a:p>
      </dgm:t>
    </dgm:pt>
    <dgm:pt modelId="{3C9DC492-8A36-471D-830C-9BB277A7A8D2}" type="parTrans" cxnId="{ACCBC3CF-C622-4908-AF4C-2AEC86586424}">
      <dgm:prSet/>
      <dgm:spPr/>
      <dgm:t>
        <a:bodyPr/>
        <a:lstStyle/>
        <a:p>
          <a:endParaRPr lang="ru-RU" sz="2400"/>
        </a:p>
      </dgm:t>
    </dgm:pt>
    <dgm:pt modelId="{F357210F-62FF-4E44-9B94-88E22379721D}" type="sibTrans" cxnId="{ACCBC3CF-C622-4908-AF4C-2AEC86586424}">
      <dgm:prSet/>
      <dgm:spPr/>
      <dgm:t>
        <a:bodyPr/>
        <a:lstStyle/>
        <a:p>
          <a:endParaRPr lang="ru-RU" sz="2400"/>
        </a:p>
      </dgm:t>
    </dgm:pt>
    <dgm:pt modelId="{85234F99-2063-4FF3-BDFC-8F742CE9B7EE}">
      <dgm:prSet custT="1"/>
      <dgm:spPr/>
      <dgm:t>
        <a:bodyPr/>
        <a:lstStyle/>
        <a:p>
          <a:r>
            <a:rPr lang="ru-RU" sz="1800" dirty="0" smtClean="0"/>
            <a:t>Интерес к </a:t>
          </a:r>
          <a:r>
            <a:rPr lang="ru-RU" sz="1800" dirty="0" err="1" smtClean="0"/>
            <a:t>абонбазе</a:t>
          </a:r>
          <a:r>
            <a:rPr lang="ru-RU" sz="1800" dirty="0" smtClean="0"/>
            <a:t> смежных рынков</a:t>
          </a:r>
        </a:p>
      </dgm:t>
    </dgm:pt>
    <dgm:pt modelId="{80D8DE3B-B9E7-4466-970F-D4D4077AA6F5}" type="parTrans" cxnId="{F9909503-51A4-4016-A725-95AF311F8EDD}">
      <dgm:prSet/>
      <dgm:spPr/>
      <dgm:t>
        <a:bodyPr/>
        <a:lstStyle/>
        <a:p>
          <a:endParaRPr lang="ru-RU" sz="2400"/>
        </a:p>
      </dgm:t>
    </dgm:pt>
    <dgm:pt modelId="{A1760097-01FD-46EE-A757-0CFC92162B51}" type="sibTrans" cxnId="{F9909503-51A4-4016-A725-95AF311F8EDD}">
      <dgm:prSet/>
      <dgm:spPr/>
      <dgm:t>
        <a:bodyPr/>
        <a:lstStyle/>
        <a:p>
          <a:endParaRPr lang="ru-RU" sz="2400"/>
        </a:p>
      </dgm:t>
    </dgm:pt>
    <dgm:pt modelId="{BC6EFFA5-34F7-4836-B23E-8C6F59787D62}">
      <dgm:prSet custT="1"/>
      <dgm:spPr/>
      <dgm:t>
        <a:bodyPr/>
        <a:lstStyle/>
        <a:p>
          <a:r>
            <a:rPr lang="ru-RU" sz="1800" dirty="0" smtClean="0"/>
            <a:t>Экономия роялти на масштабе и с</a:t>
          </a:r>
          <a:r>
            <a:rPr lang="uk-UA" sz="1800" dirty="0" err="1" smtClean="0"/>
            <a:t>окращение</a:t>
          </a:r>
          <a:r>
            <a:rPr lang="uk-UA" sz="1800" dirty="0" smtClean="0"/>
            <a:t> </a:t>
          </a:r>
          <a:r>
            <a:rPr lang="uk-UA" sz="1800" dirty="0" err="1" smtClean="0"/>
            <a:t>посредников</a:t>
          </a:r>
          <a:r>
            <a:rPr lang="uk-UA" sz="1800" dirty="0" smtClean="0"/>
            <a:t> по вертикали и </a:t>
          </a:r>
          <a:r>
            <a:rPr lang="uk-UA" sz="1800" dirty="0" err="1" smtClean="0"/>
            <a:t>горизонтали</a:t>
          </a:r>
          <a:endParaRPr lang="ru-RU" sz="1800" dirty="0" smtClean="0"/>
        </a:p>
      </dgm:t>
    </dgm:pt>
    <dgm:pt modelId="{7DCC583F-B62C-4B58-93D3-6A4593C733B9}" type="parTrans" cxnId="{99AB4CB1-5AE7-4B7F-A6BB-649F962DB4B2}">
      <dgm:prSet/>
      <dgm:spPr/>
      <dgm:t>
        <a:bodyPr/>
        <a:lstStyle/>
        <a:p>
          <a:endParaRPr lang="ru-RU" sz="2400"/>
        </a:p>
      </dgm:t>
    </dgm:pt>
    <dgm:pt modelId="{504E42F3-D8A2-48E3-B697-21C400509774}" type="sibTrans" cxnId="{99AB4CB1-5AE7-4B7F-A6BB-649F962DB4B2}">
      <dgm:prSet/>
      <dgm:spPr/>
      <dgm:t>
        <a:bodyPr/>
        <a:lstStyle/>
        <a:p>
          <a:endParaRPr lang="ru-RU" sz="2400"/>
        </a:p>
      </dgm:t>
    </dgm:pt>
    <dgm:pt modelId="{E79B2D15-8ECC-45CE-9A03-284DA156B521}">
      <dgm:prSet/>
      <dgm:spPr/>
      <dgm:t>
        <a:bodyPr/>
        <a:lstStyle/>
        <a:p>
          <a:endParaRPr lang="ru-RU"/>
        </a:p>
      </dgm:t>
    </dgm:pt>
    <dgm:pt modelId="{4668D4B1-2603-44EC-A19E-6825D3D9A028}" type="parTrans" cxnId="{DC3580E0-1F47-4B61-8DA5-2F6F497B97C5}">
      <dgm:prSet/>
      <dgm:spPr/>
      <dgm:t>
        <a:bodyPr/>
        <a:lstStyle/>
        <a:p>
          <a:endParaRPr lang="ru-RU" sz="2400"/>
        </a:p>
      </dgm:t>
    </dgm:pt>
    <dgm:pt modelId="{B3DEEED2-DE35-4409-9EDD-5FB3D3CA3F08}" type="sibTrans" cxnId="{DC3580E0-1F47-4B61-8DA5-2F6F497B97C5}">
      <dgm:prSet/>
      <dgm:spPr/>
      <dgm:t>
        <a:bodyPr/>
        <a:lstStyle/>
        <a:p>
          <a:endParaRPr lang="ru-RU" sz="2400"/>
        </a:p>
      </dgm:t>
    </dgm:pt>
    <dgm:pt modelId="{DAD3A039-A7E3-4B2B-BD29-C1D5D94901AF}">
      <dgm:prSet custT="1"/>
      <dgm:spPr/>
      <dgm:t>
        <a:bodyPr/>
        <a:lstStyle/>
        <a:p>
          <a:r>
            <a:rPr lang="ru-RU" sz="1400" dirty="0" smtClean="0"/>
            <a:t>Уход в онлайн-смотрение</a:t>
          </a:r>
        </a:p>
      </dgm:t>
    </dgm:pt>
    <dgm:pt modelId="{EEFD3ACB-C745-4D7B-BD2D-17F16AC20365}" type="sibTrans" cxnId="{834DDD1D-4E87-4667-97E6-BCFA0156E807}">
      <dgm:prSet/>
      <dgm:spPr/>
      <dgm:t>
        <a:bodyPr/>
        <a:lstStyle/>
        <a:p>
          <a:endParaRPr lang="ru-RU" sz="2400"/>
        </a:p>
      </dgm:t>
    </dgm:pt>
    <dgm:pt modelId="{A57B384B-7EAA-4E8D-8E99-2F4E323C1CDB}" type="parTrans" cxnId="{834DDD1D-4E87-4667-97E6-BCFA0156E807}">
      <dgm:prSet/>
      <dgm:spPr/>
      <dgm:t>
        <a:bodyPr/>
        <a:lstStyle/>
        <a:p>
          <a:endParaRPr lang="ru-RU" sz="2400"/>
        </a:p>
      </dgm:t>
    </dgm:pt>
    <dgm:pt modelId="{788ABA94-6A8B-437A-9AED-53ABA885B585}" type="pres">
      <dgm:prSet presAssocID="{3786D137-4D91-4C9B-8E9E-2C7E603273A2}" presName="arrowDiagram" presStyleCnt="0">
        <dgm:presLayoutVars>
          <dgm:chMax val="5"/>
          <dgm:dir/>
          <dgm:resizeHandles val="exact"/>
        </dgm:presLayoutVars>
      </dgm:prSet>
      <dgm:spPr/>
    </dgm:pt>
    <dgm:pt modelId="{CE839596-2E51-422E-A96F-DDF71713B71B}" type="pres">
      <dgm:prSet presAssocID="{3786D137-4D91-4C9B-8E9E-2C7E603273A2}" presName="arrow" presStyleLbl="bgShp" presStyleIdx="0" presStyleCnt="1"/>
      <dgm:spPr/>
    </dgm:pt>
    <dgm:pt modelId="{3F54F958-B08F-4166-9A34-F12F5C49A3A4}" type="pres">
      <dgm:prSet presAssocID="{3786D137-4D91-4C9B-8E9E-2C7E603273A2}" presName="arrowDiagram5" presStyleCnt="0"/>
      <dgm:spPr/>
    </dgm:pt>
    <dgm:pt modelId="{98483CD0-9405-4501-8C60-CC7B6AC6C7EC}" type="pres">
      <dgm:prSet presAssocID="{600BF9D7-2219-4195-8441-044D659DF835}" presName="bullet5a" presStyleLbl="node1" presStyleIdx="0" presStyleCnt="5"/>
      <dgm:spPr/>
    </dgm:pt>
    <dgm:pt modelId="{7DAC1589-E350-43B4-A9F0-09B5CF55918C}" type="pres">
      <dgm:prSet presAssocID="{600BF9D7-2219-4195-8441-044D659DF835}" presName="textBox5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20B9AC-0DC2-4B3B-8BE8-83699E6E1CFE}" type="pres">
      <dgm:prSet presAssocID="{240036AA-7FF6-4824-B949-49057F523EB3}" presName="bullet5b" presStyleLbl="node1" presStyleIdx="1" presStyleCnt="5"/>
      <dgm:spPr/>
    </dgm:pt>
    <dgm:pt modelId="{6B5B2D56-B99A-483B-9501-8A3D7E90DE31}" type="pres">
      <dgm:prSet presAssocID="{240036AA-7FF6-4824-B949-49057F523EB3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7EFABD-7D1C-45D5-959B-F87B638B2D8C}" type="pres">
      <dgm:prSet presAssocID="{9305296E-0416-4F05-90F9-B812132883C4}" presName="bullet5c" presStyleLbl="node1" presStyleIdx="2" presStyleCnt="5"/>
      <dgm:spPr/>
    </dgm:pt>
    <dgm:pt modelId="{58CFBD24-05FB-4951-AC16-80EAD6602D77}" type="pres">
      <dgm:prSet presAssocID="{9305296E-0416-4F05-90F9-B812132883C4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5D17FF-250C-48FB-9C4E-C7F5638DBBDA}" type="pres">
      <dgm:prSet presAssocID="{85234F99-2063-4FF3-BDFC-8F742CE9B7EE}" presName="bullet5d" presStyleLbl="node1" presStyleIdx="3" presStyleCnt="5"/>
      <dgm:spPr/>
    </dgm:pt>
    <dgm:pt modelId="{391DED24-67BA-4D93-B65B-9AA258F0D9B2}" type="pres">
      <dgm:prSet presAssocID="{85234F99-2063-4FF3-BDFC-8F742CE9B7EE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88D8F8-A469-4D8C-870E-FE73B0EBBE5C}" type="pres">
      <dgm:prSet presAssocID="{BC6EFFA5-34F7-4836-B23E-8C6F59787D62}" presName="bullet5e" presStyleLbl="node1" presStyleIdx="4" presStyleCnt="5"/>
      <dgm:spPr/>
    </dgm:pt>
    <dgm:pt modelId="{F6E1D2B3-4A98-4F17-BA64-2278CD4BBFEB}" type="pres">
      <dgm:prSet presAssocID="{BC6EFFA5-34F7-4836-B23E-8C6F59787D62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AB4CB1-5AE7-4B7F-A6BB-649F962DB4B2}" srcId="{3786D137-4D91-4C9B-8E9E-2C7E603273A2}" destId="{BC6EFFA5-34F7-4836-B23E-8C6F59787D62}" srcOrd="4" destOrd="0" parTransId="{7DCC583F-B62C-4B58-93D3-6A4593C733B9}" sibTransId="{504E42F3-D8A2-48E3-B697-21C400509774}"/>
    <dgm:cxn modelId="{E986D524-1246-4D65-8ED6-016BDCC99EE9}" srcId="{3786D137-4D91-4C9B-8E9E-2C7E603273A2}" destId="{600BF9D7-2219-4195-8441-044D659DF835}" srcOrd="0" destOrd="0" parTransId="{23EEBFE3-545A-477C-A43B-0E1EE564C910}" sibTransId="{60BC624C-465C-41ED-82CB-FA407812C3CA}"/>
    <dgm:cxn modelId="{834DDD1D-4E87-4667-97E6-BCFA0156E807}" srcId="{240036AA-7FF6-4824-B949-49057F523EB3}" destId="{DAD3A039-A7E3-4B2B-BD29-C1D5D94901AF}" srcOrd="0" destOrd="0" parTransId="{A57B384B-7EAA-4E8D-8E99-2F4E323C1CDB}" sibTransId="{EEFD3ACB-C745-4D7B-BD2D-17F16AC20365}"/>
    <dgm:cxn modelId="{F9909503-51A4-4016-A725-95AF311F8EDD}" srcId="{3786D137-4D91-4C9B-8E9E-2C7E603273A2}" destId="{85234F99-2063-4FF3-BDFC-8F742CE9B7EE}" srcOrd="3" destOrd="0" parTransId="{80D8DE3B-B9E7-4466-970F-D4D4077AA6F5}" sibTransId="{A1760097-01FD-46EE-A757-0CFC92162B51}"/>
    <dgm:cxn modelId="{48D03C02-EF1B-4B11-A264-338C9FE68ECE}" srcId="{3786D137-4D91-4C9B-8E9E-2C7E603273A2}" destId="{240036AA-7FF6-4824-B949-49057F523EB3}" srcOrd="1" destOrd="0" parTransId="{6A72775B-2081-491A-ADF7-B0E5E6E260C4}" sibTransId="{FFFA9182-FFF4-4171-B455-018DD611629C}"/>
    <dgm:cxn modelId="{6744E06B-54B6-4C50-AB80-F4D436004DF3}" type="presOf" srcId="{DAD3A039-A7E3-4B2B-BD29-C1D5D94901AF}" destId="{6B5B2D56-B99A-483B-9501-8A3D7E90DE31}" srcOrd="0" destOrd="1" presId="urn:microsoft.com/office/officeart/2005/8/layout/arrow2"/>
    <dgm:cxn modelId="{DC3580E0-1F47-4B61-8DA5-2F6F497B97C5}" srcId="{3786D137-4D91-4C9B-8E9E-2C7E603273A2}" destId="{E79B2D15-8ECC-45CE-9A03-284DA156B521}" srcOrd="5" destOrd="0" parTransId="{4668D4B1-2603-44EC-A19E-6825D3D9A028}" sibTransId="{B3DEEED2-DE35-4409-9EDD-5FB3D3CA3F08}"/>
    <dgm:cxn modelId="{2B87ED51-2E5D-47F1-8DF9-92685CCB19D3}" type="presOf" srcId="{600BF9D7-2219-4195-8441-044D659DF835}" destId="{7DAC1589-E350-43B4-A9F0-09B5CF55918C}" srcOrd="0" destOrd="0" presId="urn:microsoft.com/office/officeart/2005/8/layout/arrow2"/>
    <dgm:cxn modelId="{8D345274-BA67-474E-831F-CDAE2A9D9E42}" type="presOf" srcId="{9305296E-0416-4F05-90F9-B812132883C4}" destId="{58CFBD24-05FB-4951-AC16-80EAD6602D77}" srcOrd="0" destOrd="0" presId="urn:microsoft.com/office/officeart/2005/8/layout/arrow2"/>
    <dgm:cxn modelId="{14008FD5-D408-4F13-9B6D-0F700EF46171}" type="presOf" srcId="{240036AA-7FF6-4824-B949-49057F523EB3}" destId="{6B5B2D56-B99A-483B-9501-8A3D7E90DE31}" srcOrd="0" destOrd="0" presId="urn:microsoft.com/office/officeart/2005/8/layout/arrow2"/>
    <dgm:cxn modelId="{3725CC26-0C4B-42DF-A041-F4204E855825}" type="presOf" srcId="{3786D137-4D91-4C9B-8E9E-2C7E603273A2}" destId="{788ABA94-6A8B-437A-9AED-53ABA885B585}" srcOrd="0" destOrd="0" presId="urn:microsoft.com/office/officeart/2005/8/layout/arrow2"/>
    <dgm:cxn modelId="{ACCBC3CF-C622-4908-AF4C-2AEC86586424}" srcId="{3786D137-4D91-4C9B-8E9E-2C7E603273A2}" destId="{9305296E-0416-4F05-90F9-B812132883C4}" srcOrd="2" destOrd="0" parTransId="{3C9DC492-8A36-471D-830C-9BB277A7A8D2}" sibTransId="{F357210F-62FF-4E44-9B94-88E22379721D}"/>
    <dgm:cxn modelId="{CB471F0F-42CB-4782-957C-50820D66B355}" type="presOf" srcId="{BC6EFFA5-34F7-4836-B23E-8C6F59787D62}" destId="{F6E1D2B3-4A98-4F17-BA64-2278CD4BBFEB}" srcOrd="0" destOrd="0" presId="urn:microsoft.com/office/officeart/2005/8/layout/arrow2"/>
    <dgm:cxn modelId="{594AC346-5A17-4251-8B3E-A40FAEF5DA4B}" type="presOf" srcId="{85234F99-2063-4FF3-BDFC-8F742CE9B7EE}" destId="{391DED24-67BA-4D93-B65B-9AA258F0D9B2}" srcOrd="0" destOrd="0" presId="urn:microsoft.com/office/officeart/2005/8/layout/arrow2"/>
    <dgm:cxn modelId="{2644FEE5-0080-4B6C-8851-413774E7BD43}" type="presParOf" srcId="{788ABA94-6A8B-437A-9AED-53ABA885B585}" destId="{CE839596-2E51-422E-A96F-DDF71713B71B}" srcOrd="0" destOrd="0" presId="urn:microsoft.com/office/officeart/2005/8/layout/arrow2"/>
    <dgm:cxn modelId="{F21DBFCF-94BF-4CD5-8CC9-662AB6CB0015}" type="presParOf" srcId="{788ABA94-6A8B-437A-9AED-53ABA885B585}" destId="{3F54F958-B08F-4166-9A34-F12F5C49A3A4}" srcOrd="1" destOrd="0" presId="urn:microsoft.com/office/officeart/2005/8/layout/arrow2"/>
    <dgm:cxn modelId="{0669BE4E-EFC1-4622-AB72-71C66ED524CB}" type="presParOf" srcId="{3F54F958-B08F-4166-9A34-F12F5C49A3A4}" destId="{98483CD0-9405-4501-8C60-CC7B6AC6C7EC}" srcOrd="0" destOrd="0" presId="urn:microsoft.com/office/officeart/2005/8/layout/arrow2"/>
    <dgm:cxn modelId="{CE8A3F49-B484-438A-94B6-75AC13720BCD}" type="presParOf" srcId="{3F54F958-B08F-4166-9A34-F12F5C49A3A4}" destId="{7DAC1589-E350-43B4-A9F0-09B5CF55918C}" srcOrd="1" destOrd="0" presId="urn:microsoft.com/office/officeart/2005/8/layout/arrow2"/>
    <dgm:cxn modelId="{60ABBCFD-D4FF-4E3D-AE82-EFFDC543F113}" type="presParOf" srcId="{3F54F958-B08F-4166-9A34-F12F5C49A3A4}" destId="{5520B9AC-0DC2-4B3B-8BE8-83699E6E1CFE}" srcOrd="2" destOrd="0" presId="urn:microsoft.com/office/officeart/2005/8/layout/arrow2"/>
    <dgm:cxn modelId="{62858E9F-5545-43E8-83E1-DD438C9D0AD9}" type="presParOf" srcId="{3F54F958-B08F-4166-9A34-F12F5C49A3A4}" destId="{6B5B2D56-B99A-483B-9501-8A3D7E90DE31}" srcOrd="3" destOrd="0" presId="urn:microsoft.com/office/officeart/2005/8/layout/arrow2"/>
    <dgm:cxn modelId="{9068D4F1-43AB-4773-957E-236656E45445}" type="presParOf" srcId="{3F54F958-B08F-4166-9A34-F12F5C49A3A4}" destId="{537EFABD-7D1C-45D5-959B-F87B638B2D8C}" srcOrd="4" destOrd="0" presId="urn:microsoft.com/office/officeart/2005/8/layout/arrow2"/>
    <dgm:cxn modelId="{BE023F9F-B916-4C52-96B3-A37F6AE36B29}" type="presParOf" srcId="{3F54F958-B08F-4166-9A34-F12F5C49A3A4}" destId="{58CFBD24-05FB-4951-AC16-80EAD6602D77}" srcOrd="5" destOrd="0" presId="urn:microsoft.com/office/officeart/2005/8/layout/arrow2"/>
    <dgm:cxn modelId="{733A5418-E609-48C8-A084-E7FF7C0EB695}" type="presParOf" srcId="{3F54F958-B08F-4166-9A34-F12F5C49A3A4}" destId="{8F5D17FF-250C-48FB-9C4E-C7F5638DBBDA}" srcOrd="6" destOrd="0" presId="urn:microsoft.com/office/officeart/2005/8/layout/arrow2"/>
    <dgm:cxn modelId="{D39843F3-5A8A-4609-BA42-4CA929DCA38A}" type="presParOf" srcId="{3F54F958-B08F-4166-9A34-F12F5C49A3A4}" destId="{391DED24-67BA-4D93-B65B-9AA258F0D9B2}" srcOrd="7" destOrd="0" presId="urn:microsoft.com/office/officeart/2005/8/layout/arrow2"/>
    <dgm:cxn modelId="{48798D75-3B00-4CFE-82B0-BA8F333AFFEF}" type="presParOf" srcId="{3F54F958-B08F-4166-9A34-F12F5C49A3A4}" destId="{BA88D8F8-A469-4D8C-870E-FE73B0EBBE5C}" srcOrd="8" destOrd="0" presId="urn:microsoft.com/office/officeart/2005/8/layout/arrow2"/>
    <dgm:cxn modelId="{2F6CAA9E-2439-473A-9CBC-6C099E544893}" type="presParOf" srcId="{3F54F958-B08F-4166-9A34-F12F5C49A3A4}" destId="{F6E1D2B3-4A98-4F17-BA64-2278CD4BBFEB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02B6426-2D5C-4680-8873-B3CB84ABDF30}" type="doc">
      <dgm:prSet loTypeId="urn:microsoft.com/office/officeart/2005/8/layout/cycle8" loCatId="cycle" qsTypeId="urn:microsoft.com/office/officeart/2005/8/quickstyle/simple1" qsCatId="simple" csTypeId="urn:microsoft.com/office/officeart/2005/8/colors/colorful5" csCatId="colorful" phldr="1"/>
      <dgm:spPr/>
    </dgm:pt>
    <dgm:pt modelId="{778DB307-B6F9-47BC-8ACA-A9C784BF151A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Интернет</a:t>
          </a:r>
          <a:endParaRPr lang="ru-RU" sz="1800" dirty="0">
            <a:solidFill>
              <a:schemeClr val="tx1"/>
            </a:solidFill>
          </a:endParaRPr>
        </a:p>
      </dgm:t>
    </dgm:pt>
    <dgm:pt modelId="{7D7E41B6-9B43-409B-B400-B205D75FC32F}" type="parTrans" cxnId="{A720E808-C5BE-4F8F-8A81-60E467258CCE}">
      <dgm:prSet/>
      <dgm:spPr/>
      <dgm:t>
        <a:bodyPr/>
        <a:lstStyle/>
        <a:p>
          <a:endParaRPr lang="ru-RU" sz="1400"/>
        </a:p>
      </dgm:t>
    </dgm:pt>
    <dgm:pt modelId="{6174053C-B386-451D-BE66-E10C93870764}" type="sibTrans" cxnId="{A720E808-C5BE-4F8F-8A81-60E467258CCE}">
      <dgm:prSet/>
      <dgm:spPr/>
      <dgm:t>
        <a:bodyPr/>
        <a:lstStyle/>
        <a:p>
          <a:endParaRPr lang="ru-RU" sz="1400"/>
        </a:p>
      </dgm:t>
    </dgm:pt>
    <dgm:pt modelId="{905287DC-3099-4C39-8D81-9FC5BC98C656}">
      <dgm:prSet phldrT="[Текст]" custT="1"/>
      <dgm:spPr/>
      <dgm:t>
        <a:bodyPr/>
        <a:lstStyle/>
        <a:p>
          <a:r>
            <a:rPr lang="en-US" sz="1800" dirty="0" err="1" smtClean="0">
              <a:solidFill>
                <a:schemeClr val="tx1"/>
              </a:solidFill>
            </a:rPr>
            <a:t>PayTV</a:t>
          </a:r>
          <a:r>
            <a:rPr lang="en-US" sz="1800" dirty="0" smtClean="0">
              <a:solidFill>
                <a:schemeClr val="tx1"/>
              </a:solidFill>
            </a:rPr>
            <a:t> +OTT</a:t>
          </a:r>
        </a:p>
        <a:p>
          <a:r>
            <a:rPr lang="en-US" sz="1800" dirty="0" smtClean="0">
              <a:solidFill>
                <a:schemeClr val="tx1"/>
              </a:solidFill>
            </a:rPr>
            <a:t>VR</a:t>
          </a:r>
          <a:endParaRPr lang="ru-RU" sz="1800" dirty="0">
            <a:solidFill>
              <a:schemeClr val="tx1"/>
            </a:solidFill>
          </a:endParaRPr>
        </a:p>
      </dgm:t>
    </dgm:pt>
    <dgm:pt modelId="{F0347347-6D03-4BBB-91B4-0E170A0EC201}" type="parTrans" cxnId="{ACBB0C8A-C18D-49C9-8F9A-53A2F6A9A226}">
      <dgm:prSet/>
      <dgm:spPr/>
      <dgm:t>
        <a:bodyPr/>
        <a:lstStyle/>
        <a:p>
          <a:endParaRPr lang="ru-RU" sz="1400"/>
        </a:p>
      </dgm:t>
    </dgm:pt>
    <dgm:pt modelId="{40811E2A-C5E8-484A-89B8-213B59DE34A5}" type="sibTrans" cxnId="{ACBB0C8A-C18D-49C9-8F9A-53A2F6A9A226}">
      <dgm:prSet/>
      <dgm:spPr/>
      <dgm:t>
        <a:bodyPr/>
        <a:lstStyle/>
        <a:p>
          <a:endParaRPr lang="ru-RU" sz="1400"/>
        </a:p>
      </dgm:t>
    </dgm:pt>
    <dgm:pt modelId="{FDD6BC68-46FF-4001-A0CD-9E81F338E194}">
      <dgm:prSet phldrT="[Текст]" custT="1"/>
      <dgm:spPr/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LMS</a:t>
          </a:r>
          <a:endParaRPr lang="ru-RU" sz="1800" dirty="0">
            <a:solidFill>
              <a:schemeClr val="tx1"/>
            </a:solidFill>
          </a:endParaRPr>
        </a:p>
      </dgm:t>
    </dgm:pt>
    <dgm:pt modelId="{4C183ED7-7765-45E2-BFAC-F0BE0BFA3665}" type="parTrans" cxnId="{434492B8-3B3D-45D8-83D0-A0A432DAEDA7}">
      <dgm:prSet/>
      <dgm:spPr/>
      <dgm:t>
        <a:bodyPr/>
        <a:lstStyle/>
        <a:p>
          <a:endParaRPr lang="ru-RU" sz="1400"/>
        </a:p>
      </dgm:t>
    </dgm:pt>
    <dgm:pt modelId="{50581BFF-764F-4E64-8E48-1EC3BB7C0836}" type="sibTrans" cxnId="{434492B8-3B3D-45D8-83D0-A0A432DAEDA7}">
      <dgm:prSet/>
      <dgm:spPr/>
      <dgm:t>
        <a:bodyPr/>
        <a:lstStyle/>
        <a:p>
          <a:endParaRPr lang="ru-RU" sz="1400"/>
        </a:p>
      </dgm:t>
    </dgm:pt>
    <dgm:pt modelId="{521CB9CC-D7C1-4B26-B5F6-62C99F08E486}">
      <dgm:prSet phldrT="[Текст]" custT="1"/>
      <dgm:spPr/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eHealth</a:t>
          </a:r>
          <a:endParaRPr lang="ru-RU" sz="1800" dirty="0" smtClean="0">
            <a:solidFill>
              <a:schemeClr val="tx1"/>
            </a:solidFill>
          </a:endParaRPr>
        </a:p>
        <a:p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Нейроинтерфейсы</a:t>
          </a:r>
          <a:endParaRPr lang="ru-RU" sz="1800" dirty="0">
            <a:solidFill>
              <a:schemeClr val="tx1"/>
            </a:solidFill>
          </a:endParaRPr>
        </a:p>
      </dgm:t>
    </dgm:pt>
    <dgm:pt modelId="{83545DDF-B0C8-4698-A16D-EEABC2B95467}" type="parTrans" cxnId="{E592A849-178F-414F-B749-D25EA6CEBBC9}">
      <dgm:prSet/>
      <dgm:spPr/>
      <dgm:t>
        <a:bodyPr/>
        <a:lstStyle/>
        <a:p>
          <a:endParaRPr lang="ru-RU" sz="1400"/>
        </a:p>
      </dgm:t>
    </dgm:pt>
    <dgm:pt modelId="{A05A6147-E843-4820-8AC0-216E4821E358}" type="sibTrans" cxnId="{E592A849-178F-414F-B749-D25EA6CEBBC9}">
      <dgm:prSet/>
      <dgm:spPr/>
      <dgm:t>
        <a:bodyPr/>
        <a:lstStyle/>
        <a:p>
          <a:endParaRPr lang="ru-RU" sz="1400"/>
        </a:p>
      </dgm:t>
    </dgm:pt>
    <dgm:pt modelId="{AC54A5BD-CD88-40DE-8C93-26FF58C80CE4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Финансы</a:t>
          </a:r>
          <a:endParaRPr lang="ru-RU" sz="1800" dirty="0">
            <a:solidFill>
              <a:schemeClr val="tx1"/>
            </a:solidFill>
          </a:endParaRPr>
        </a:p>
      </dgm:t>
    </dgm:pt>
    <dgm:pt modelId="{3C140EFB-9C1F-44FB-A06D-4395248AA01E}" type="parTrans" cxnId="{5926CCDF-A9EC-47E8-9651-F4E71C21BC6A}">
      <dgm:prSet/>
      <dgm:spPr/>
      <dgm:t>
        <a:bodyPr/>
        <a:lstStyle/>
        <a:p>
          <a:endParaRPr lang="ru-RU" sz="1400"/>
        </a:p>
      </dgm:t>
    </dgm:pt>
    <dgm:pt modelId="{EF7451E9-70A6-4C73-B1CF-FE83104E1319}" type="sibTrans" cxnId="{5926CCDF-A9EC-47E8-9651-F4E71C21BC6A}">
      <dgm:prSet/>
      <dgm:spPr/>
      <dgm:t>
        <a:bodyPr/>
        <a:lstStyle/>
        <a:p>
          <a:endParaRPr lang="ru-RU" sz="1400"/>
        </a:p>
      </dgm:t>
    </dgm:pt>
    <dgm:pt modelId="{F33024F2-B9D4-4B0A-A7B4-F1526B4AB59D}">
      <dgm:prSet phldrT="[Текст]" custT="1"/>
      <dgm:spPr/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IoT</a:t>
          </a:r>
          <a:endParaRPr lang="ru-RU" sz="1800" dirty="0">
            <a:solidFill>
              <a:schemeClr val="tx1"/>
            </a:solidFill>
          </a:endParaRPr>
        </a:p>
      </dgm:t>
    </dgm:pt>
    <dgm:pt modelId="{DFFB8AC2-15B4-43FA-984A-898979AD178D}" type="parTrans" cxnId="{970DB0C5-F026-4C7B-B47B-2B9F05BF1A45}">
      <dgm:prSet/>
      <dgm:spPr/>
      <dgm:t>
        <a:bodyPr/>
        <a:lstStyle/>
        <a:p>
          <a:endParaRPr lang="ru-RU" sz="1400"/>
        </a:p>
      </dgm:t>
    </dgm:pt>
    <dgm:pt modelId="{4BD4782D-2AB1-4CC8-B152-BE5CBF85F5B8}" type="sibTrans" cxnId="{970DB0C5-F026-4C7B-B47B-2B9F05BF1A45}">
      <dgm:prSet/>
      <dgm:spPr/>
      <dgm:t>
        <a:bodyPr/>
        <a:lstStyle/>
        <a:p>
          <a:endParaRPr lang="ru-RU" sz="1400"/>
        </a:p>
      </dgm:t>
    </dgm:pt>
    <dgm:pt modelId="{2060BD9C-BAAF-45DE-B38A-66A1B570E18B}" type="pres">
      <dgm:prSet presAssocID="{602B6426-2D5C-4680-8873-B3CB84ABDF30}" presName="compositeShape" presStyleCnt="0">
        <dgm:presLayoutVars>
          <dgm:chMax val="7"/>
          <dgm:dir/>
          <dgm:resizeHandles val="exact"/>
        </dgm:presLayoutVars>
      </dgm:prSet>
      <dgm:spPr/>
    </dgm:pt>
    <dgm:pt modelId="{C2C6F29A-FF4B-4734-9AF8-B39F008170D3}" type="pres">
      <dgm:prSet presAssocID="{602B6426-2D5C-4680-8873-B3CB84ABDF30}" presName="wedge1" presStyleLbl="node1" presStyleIdx="0" presStyleCnt="6"/>
      <dgm:spPr/>
      <dgm:t>
        <a:bodyPr/>
        <a:lstStyle/>
        <a:p>
          <a:endParaRPr lang="ru-RU"/>
        </a:p>
      </dgm:t>
    </dgm:pt>
    <dgm:pt modelId="{968C82D0-7A53-4D3B-BC5B-761B27351DD3}" type="pres">
      <dgm:prSet presAssocID="{602B6426-2D5C-4680-8873-B3CB84ABDF30}" presName="dummy1a" presStyleCnt="0"/>
      <dgm:spPr/>
    </dgm:pt>
    <dgm:pt modelId="{06184337-5F4D-402C-9E37-245DAE0F1045}" type="pres">
      <dgm:prSet presAssocID="{602B6426-2D5C-4680-8873-B3CB84ABDF30}" presName="dummy1b" presStyleCnt="0"/>
      <dgm:spPr/>
    </dgm:pt>
    <dgm:pt modelId="{91F93B68-4B03-49B0-8963-E0334B0F5060}" type="pres">
      <dgm:prSet presAssocID="{602B6426-2D5C-4680-8873-B3CB84ABDF30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258875-671C-4754-90E2-1F686E872117}" type="pres">
      <dgm:prSet presAssocID="{602B6426-2D5C-4680-8873-B3CB84ABDF30}" presName="wedge2" presStyleLbl="node1" presStyleIdx="1" presStyleCnt="6"/>
      <dgm:spPr/>
      <dgm:t>
        <a:bodyPr/>
        <a:lstStyle/>
        <a:p>
          <a:endParaRPr lang="ru-RU"/>
        </a:p>
      </dgm:t>
    </dgm:pt>
    <dgm:pt modelId="{BBD2041B-21B2-43C5-A116-B246C44E5CA1}" type="pres">
      <dgm:prSet presAssocID="{602B6426-2D5C-4680-8873-B3CB84ABDF30}" presName="dummy2a" presStyleCnt="0"/>
      <dgm:spPr/>
    </dgm:pt>
    <dgm:pt modelId="{B29478C6-83CE-4448-8E17-7F54717317CD}" type="pres">
      <dgm:prSet presAssocID="{602B6426-2D5C-4680-8873-B3CB84ABDF30}" presName="dummy2b" presStyleCnt="0"/>
      <dgm:spPr/>
    </dgm:pt>
    <dgm:pt modelId="{25113E41-FDBE-475A-BBDB-BDFACCC247EB}" type="pres">
      <dgm:prSet presAssocID="{602B6426-2D5C-4680-8873-B3CB84ABDF30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A34A26-2549-40DC-9315-56FFE36566CD}" type="pres">
      <dgm:prSet presAssocID="{602B6426-2D5C-4680-8873-B3CB84ABDF30}" presName="wedge3" presStyleLbl="node1" presStyleIdx="2" presStyleCnt="6"/>
      <dgm:spPr/>
      <dgm:t>
        <a:bodyPr/>
        <a:lstStyle/>
        <a:p>
          <a:endParaRPr lang="ru-RU"/>
        </a:p>
      </dgm:t>
    </dgm:pt>
    <dgm:pt modelId="{EDDEF462-0927-4DD9-B0FF-B82DEFA68747}" type="pres">
      <dgm:prSet presAssocID="{602B6426-2D5C-4680-8873-B3CB84ABDF30}" presName="dummy3a" presStyleCnt="0"/>
      <dgm:spPr/>
    </dgm:pt>
    <dgm:pt modelId="{5F0056A6-37C0-4D9B-8FC8-98145D37F4DB}" type="pres">
      <dgm:prSet presAssocID="{602B6426-2D5C-4680-8873-B3CB84ABDF30}" presName="dummy3b" presStyleCnt="0"/>
      <dgm:spPr/>
    </dgm:pt>
    <dgm:pt modelId="{D483A7AC-B038-4BDA-A868-FD05DEC387DE}" type="pres">
      <dgm:prSet presAssocID="{602B6426-2D5C-4680-8873-B3CB84ABDF30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8CC28E-FFF5-4982-A440-ADAAF6079AC5}" type="pres">
      <dgm:prSet presAssocID="{602B6426-2D5C-4680-8873-B3CB84ABDF30}" presName="wedge4" presStyleLbl="node1" presStyleIdx="3" presStyleCnt="6"/>
      <dgm:spPr/>
      <dgm:t>
        <a:bodyPr/>
        <a:lstStyle/>
        <a:p>
          <a:endParaRPr lang="ru-RU"/>
        </a:p>
      </dgm:t>
    </dgm:pt>
    <dgm:pt modelId="{076BB3DD-1FE6-4F07-AE51-47520FDBF1B6}" type="pres">
      <dgm:prSet presAssocID="{602B6426-2D5C-4680-8873-B3CB84ABDF30}" presName="dummy4a" presStyleCnt="0"/>
      <dgm:spPr/>
    </dgm:pt>
    <dgm:pt modelId="{E852EBF4-303B-4A0F-91FE-EAB4699C4605}" type="pres">
      <dgm:prSet presAssocID="{602B6426-2D5C-4680-8873-B3CB84ABDF30}" presName="dummy4b" presStyleCnt="0"/>
      <dgm:spPr/>
    </dgm:pt>
    <dgm:pt modelId="{DC16DE76-0DD9-4D3E-8FCE-024A28F11F45}" type="pres">
      <dgm:prSet presAssocID="{602B6426-2D5C-4680-8873-B3CB84ABDF30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3DBB89-1D5D-4D3B-B6D8-6691CB7A5A71}" type="pres">
      <dgm:prSet presAssocID="{602B6426-2D5C-4680-8873-B3CB84ABDF30}" presName="wedge5" presStyleLbl="node1" presStyleIdx="4" presStyleCnt="6"/>
      <dgm:spPr/>
      <dgm:t>
        <a:bodyPr/>
        <a:lstStyle/>
        <a:p>
          <a:endParaRPr lang="ru-RU"/>
        </a:p>
      </dgm:t>
    </dgm:pt>
    <dgm:pt modelId="{FDB498B7-0607-4760-9983-0B60DDAECC82}" type="pres">
      <dgm:prSet presAssocID="{602B6426-2D5C-4680-8873-B3CB84ABDF30}" presName="dummy5a" presStyleCnt="0"/>
      <dgm:spPr/>
    </dgm:pt>
    <dgm:pt modelId="{58D99816-C337-4D5E-BCFA-8E85641EDA36}" type="pres">
      <dgm:prSet presAssocID="{602B6426-2D5C-4680-8873-B3CB84ABDF30}" presName="dummy5b" presStyleCnt="0"/>
      <dgm:spPr/>
    </dgm:pt>
    <dgm:pt modelId="{09EEBB2E-561B-4980-8C63-3F44F11E96A5}" type="pres">
      <dgm:prSet presAssocID="{602B6426-2D5C-4680-8873-B3CB84ABDF30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4A7C70-BEC9-4503-86C1-8B0EBB974D25}" type="pres">
      <dgm:prSet presAssocID="{602B6426-2D5C-4680-8873-B3CB84ABDF30}" presName="wedge6" presStyleLbl="node1" presStyleIdx="5" presStyleCnt="6"/>
      <dgm:spPr/>
      <dgm:t>
        <a:bodyPr/>
        <a:lstStyle/>
        <a:p>
          <a:endParaRPr lang="ru-RU"/>
        </a:p>
      </dgm:t>
    </dgm:pt>
    <dgm:pt modelId="{20F9185F-4D95-45FC-82F5-29ECD6A77205}" type="pres">
      <dgm:prSet presAssocID="{602B6426-2D5C-4680-8873-B3CB84ABDF30}" presName="dummy6a" presStyleCnt="0"/>
      <dgm:spPr/>
    </dgm:pt>
    <dgm:pt modelId="{1D393210-8312-4DBB-A192-6A010BCA1107}" type="pres">
      <dgm:prSet presAssocID="{602B6426-2D5C-4680-8873-B3CB84ABDF30}" presName="dummy6b" presStyleCnt="0"/>
      <dgm:spPr/>
    </dgm:pt>
    <dgm:pt modelId="{6A9002C1-48F5-4B52-B281-E8C4FEDE5CBD}" type="pres">
      <dgm:prSet presAssocID="{602B6426-2D5C-4680-8873-B3CB84ABDF30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B29613-6092-461A-988F-E45D1E44D767}" type="pres">
      <dgm:prSet presAssocID="{40811E2A-C5E8-484A-89B8-213B59DE34A5}" presName="arrowWedge1" presStyleLbl="fgSibTrans2D1" presStyleIdx="0" presStyleCnt="6"/>
      <dgm:spPr/>
    </dgm:pt>
    <dgm:pt modelId="{AB605311-A404-4EED-856A-0CBEDAF92231}" type="pres">
      <dgm:prSet presAssocID="{6174053C-B386-451D-BE66-E10C93870764}" presName="arrowWedge2" presStyleLbl="fgSibTrans2D1" presStyleIdx="1" presStyleCnt="6"/>
      <dgm:spPr/>
    </dgm:pt>
    <dgm:pt modelId="{85DBE8CB-6E37-44F9-87A0-127A0E2BD18E}" type="pres">
      <dgm:prSet presAssocID="{A05A6147-E843-4820-8AC0-216E4821E358}" presName="arrowWedge3" presStyleLbl="fgSibTrans2D1" presStyleIdx="2" presStyleCnt="6"/>
      <dgm:spPr/>
    </dgm:pt>
    <dgm:pt modelId="{B569DDDA-CE95-4545-B099-5A2A88F3B40A}" type="pres">
      <dgm:prSet presAssocID="{50581BFF-764F-4E64-8E48-1EC3BB7C0836}" presName="arrowWedge4" presStyleLbl="fgSibTrans2D1" presStyleIdx="3" presStyleCnt="6"/>
      <dgm:spPr/>
    </dgm:pt>
    <dgm:pt modelId="{42478D61-21A1-4E26-860E-4DFE5AD72BE0}" type="pres">
      <dgm:prSet presAssocID="{EF7451E9-70A6-4C73-B1CF-FE83104E1319}" presName="arrowWedge5" presStyleLbl="fgSibTrans2D1" presStyleIdx="4" presStyleCnt="6"/>
      <dgm:spPr/>
    </dgm:pt>
    <dgm:pt modelId="{2FAD6C9E-35A0-4412-9D56-0731174ABA97}" type="pres">
      <dgm:prSet presAssocID="{4BD4782D-2AB1-4CC8-B152-BE5CBF85F5B8}" presName="arrowWedge6" presStyleLbl="fgSibTrans2D1" presStyleIdx="5" presStyleCnt="6"/>
      <dgm:spPr/>
    </dgm:pt>
  </dgm:ptLst>
  <dgm:cxnLst>
    <dgm:cxn modelId="{5926CCDF-A9EC-47E8-9651-F4E71C21BC6A}" srcId="{602B6426-2D5C-4680-8873-B3CB84ABDF30}" destId="{AC54A5BD-CD88-40DE-8C93-26FF58C80CE4}" srcOrd="4" destOrd="0" parTransId="{3C140EFB-9C1F-44FB-A06D-4395248AA01E}" sibTransId="{EF7451E9-70A6-4C73-B1CF-FE83104E1319}"/>
    <dgm:cxn modelId="{E592A849-178F-414F-B749-D25EA6CEBBC9}" srcId="{602B6426-2D5C-4680-8873-B3CB84ABDF30}" destId="{521CB9CC-D7C1-4B26-B5F6-62C99F08E486}" srcOrd="2" destOrd="0" parTransId="{83545DDF-B0C8-4698-A16D-EEABC2B95467}" sibTransId="{A05A6147-E843-4820-8AC0-216E4821E358}"/>
    <dgm:cxn modelId="{3104B489-7404-4F97-96A1-07809EF5BE7D}" type="presOf" srcId="{778DB307-B6F9-47BC-8ACA-A9C784BF151A}" destId="{25113E41-FDBE-475A-BBDB-BDFACCC247EB}" srcOrd="1" destOrd="0" presId="urn:microsoft.com/office/officeart/2005/8/layout/cycle8"/>
    <dgm:cxn modelId="{EFAF49ED-6669-4F56-8600-08F21F4A3BB2}" type="presOf" srcId="{F33024F2-B9D4-4B0A-A7B4-F1526B4AB59D}" destId="{6A9002C1-48F5-4B52-B281-E8C4FEDE5CBD}" srcOrd="1" destOrd="0" presId="urn:microsoft.com/office/officeart/2005/8/layout/cycle8"/>
    <dgm:cxn modelId="{0B4272AC-E8D9-4159-828E-E2E7C13E2AA8}" type="presOf" srcId="{FDD6BC68-46FF-4001-A0CD-9E81F338E194}" destId="{DC16DE76-0DD9-4D3E-8FCE-024A28F11F45}" srcOrd="1" destOrd="0" presId="urn:microsoft.com/office/officeart/2005/8/layout/cycle8"/>
    <dgm:cxn modelId="{D95F6464-2379-4A85-A704-15D8F7D8B3B2}" type="presOf" srcId="{905287DC-3099-4C39-8D81-9FC5BC98C656}" destId="{C2C6F29A-FF4B-4734-9AF8-B39F008170D3}" srcOrd="0" destOrd="0" presId="urn:microsoft.com/office/officeart/2005/8/layout/cycle8"/>
    <dgm:cxn modelId="{970DB0C5-F026-4C7B-B47B-2B9F05BF1A45}" srcId="{602B6426-2D5C-4680-8873-B3CB84ABDF30}" destId="{F33024F2-B9D4-4B0A-A7B4-F1526B4AB59D}" srcOrd="5" destOrd="0" parTransId="{DFFB8AC2-15B4-43FA-984A-898979AD178D}" sibTransId="{4BD4782D-2AB1-4CC8-B152-BE5CBF85F5B8}"/>
    <dgm:cxn modelId="{B62E5704-55C8-4A3F-AB10-BCB267E6B317}" type="presOf" srcId="{778DB307-B6F9-47BC-8ACA-A9C784BF151A}" destId="{93258875-671C-4754-90E2-1F686E872117}" srcOrd="0" destOrd="0" presId="urn:microsoft.com/office/officeart/2005/8/layout/cycle8"/>
    <dgm:cxn modelId="{A720E808-C5BE-4F8F-8A81-60E467258CCE}" srcId="{602B6426-2D5C-4680-8873-B3CB84ABDF30}" destId="{778DB307-B6F9-47BC-8ACA-A9C784BF151A}" srcOrd="1" destOrd="0" parTransId="{7D7E41B6-9B43-409B-B400-B205D75FC32F}" sibTransId="{6174053C-B386-451D-BE66-E10C93870764}"/>
    <dgm:cxn modelId="{3C9F618B-3A5D-4F20-A5A0-566281B3E007}" type="presOf" srcId="{F33024F2-B9D4-4B0A-A7B4-F1526B4AB59D}" destId="{FD4A7C70-BEC9-4503-86C1-8B0EBB974D25}" srcOrd="0" destOrd="0" presId="urn:microsoft.com/office/officeart/2005/8/layout/cycle8"/>
    <dgm:cxn modelId="{4BC9CD6E-3AA6-4FEA-9CF3-06B808A53230}" type="presOf" srcId="{521CB9CC-D7C1-4B26-B5F6-62C99F08E486}" destId="{55A34A26-2549-40DC-9315-56FFE36566CD}" srcOrd="0" destOrd="0" presId="urn:microsoft.com/office/officeart/2005/8/layout/cycle8"/>
    <dgm:cxn modelId="{5C2FDF5B-1535-4780-B444-7F8068D640D4}" type="presOf" srcId="{905287DC-3099-4C39-8D81-9FC5BC98C656}" destId="{91F93B68-4B03-49B0-8963-E0334B0F5060}" srcOrd="1" destOrd="0" presId="urn:microsoft.com/office/officeart/2005/8/layout/cycle8"/>
    <dgm:cxn modelId="{C4ECE45F-B899-464E-ACA6-C91C5593CF77}" type="presOf" srcId="{AC54A5BD-CD88-40DE-8C93-26FF58C80CE4}" destId="{09EEBB2E-561B-4980-8C63-3F44F11E96A5}" srcOrd="1" destOrd="0" presId="urn:microsoft.com/office/officeart/2005/8/layout/cycle8"/>
    <dgm:cxn modelId="{ACBB0C8A-C18D-49C9-8F9A-53A2F6A9A226}" srcId="{602B6426-2D5C-4680-8873-B3CB84ABDF30}" destId="{905287DC-3099-4C39-8D81-9FC5BC98C656}" srcOrd="0" destOrd="0" parTransId="{F0347347-6D03-4BBB-91B4-0E170A0EC201}" sibTransId="{40811E2A-C5E8-484A-89B8-213B59DE34A5}"/>
    <dgm:cxn modelId="{434492B8-3B3D-45D8-83D0-A0A432DAEDA7}" srcId="{602B6426-2D5C-4680-8873-B3CB84ABDF30}" destId="{FDD6BC68-46FF-4001-A0CD-9E81F338E194}" srcOrd="3" destOrd="0" parTransId="{4C183ED7-7765-45E2-BFAC-F0BE0BFA3665}" sibTransId="{50581BFF-764F-4E64-8E48-1EC3BB7C0836}"/>
    <dgm:cxn modelId="{F93006C1-B3FE-45F9-829A-E6E86A031BFB}" type="presOf" srcId="{602B6426-2D5C-4680-8873-B3CB84ABDF30}" destId="{2060BD9C-BAAF-45DE-B38A-66A1B570E18B}" srcOrd="0" destOrd="0" presId="urn:microsoft.com/office/officeart/2005/8/layout/cycle8"/>
    <dgm:cxn modelId="{6A96FB85-ED85-44F7-8AB9-1999198CDB8C}" type="presOf" srcId="{AC54A5BD-CD88-40DE-8C93-26FF58C80CE4}" destId="{283DBB89-1D5D-4D3B-B6D8-6691CB7A5A71}" srcOrd="0" destOrd="0" presId="urn:microsoft.com/office/officeart/2005/8/layout/cycle8"/>
    <dgm:cxn modelId="{0B38C632-465F-4086-B3D8-3D042AFAFB98}" type="presOf" srcId="{FDD6BC68-46FF-4001-A0CD-9E81F338E194}" destId="{908CC28E-FFF5-4982-A440-ADAAF6079AC5}" srcOrd="0" destOrd="0" presId="urn:microsoft.com/office/officeart/2005/8/layout/cycle8"/>
    <dgm:cxn modelId="{56CA3F91-F889-4227-A17C-E352DE2A1154}" type="presOf" srcId="{521CB9CC-D7C1-4B26-B5F6-62C99F08E486}" destId="{D483A7AC-B038-4BDA-A868-FD05DEC387DE}" srcOrd="1" destOrd="0" presId="urn:microsoft.com/office/officeart/2005/8/layout/cycle8"/>
    <dgm:cxn modelId="{00E1ED0B-C9DD-41F9-BBD9-C3BAC4925898}" type="presParOf" srcId="{2060BD9C-BAAF-45DE-B38A-66A1B570E18B}" destId="{C2C6F29A-FF4B-4734-9AF8-B39F008170D3}" srcOrd="0" destOrd="0" presId="urn:microsoft.com/office/officeart/2005/8/layout/cycle8"/>
    <dgm:cxn modelId="{68B8513C-CA02-49D8-9D95-3E8F1A2EFF15}" type="presParOf" srcId="{2060BD9C-BAAF-45DE-B38A-66A1B570E18B}" destId="{968C82D0-7A53-4D3B-BC5B-761B27351DD3}" srcOrd="1" destOrd="0" presId="urn:microsoft.com/office/officeart/2005/8/layout/cycle8"/>
    <dgm:cxn modelId="{5D5A99F0-67AA-412C-830B-2E82BE3ABB87}" type="presParOf" srcId="{2060BD9C-BAAF-45DE-B38A-66A1B570E18B}" destId="{06184337-5F4D-402C-9E37-245DAE0F1045}" srcOrd="2" destOrd="0" presId="urn:microsoft.com/office/officeart/2005/8/layout/cycle8"/>
    <dgm:cxn modelId="{DF4502A5-E804-466B-8B48-B09AD6C6E680}" type="presParOf" srcId="{2060BD9C-BAAF-45DE-B38A-66A1B570E18B}" destId="{91F93B68-4B03-49B0-8963-E0334B0F5060}" srcOrd="3" destOrd="0" presId="urn:microsoft.com/office/officeart/2005/8/layout/cycle8"/>
    <dgm:cxn modelId="{2C5B408B-DB50-44D1-A819-8FA26B7B5E76}" type="presParOf" srcId="{2060BD9C-BAAF-45DE-B38A-66A1B570E18B}" destId="{93258875-671C-4754-90E2-1F686E872117}" srcOrd="4" destOrd="0" presId="urn:microsoft.com/office/officeart/2005/8/layout/cycle8"/>
    <dgm:cxn modelId="{E9783805-84B2-4E80-BCCC-B4FE9FA03AAB}" type="presParOf" srcId="{2060BD9C-BAAF-45DE-B38A-66A1B570E18B}" destId="{BBD2041B-21B2-43C5-A116-B246C44E5CA1}" srcOrd="5" destOrd="0" presId="urn:microsoft.com/office/officeart/2005/8/layout/cycle8"/>
    <dgm:cxn modelId="{D2FBFFEC-ABA0-4E8E-A13F-0409456B4D3C}" type="presParOf" srcId="{2060BD9C-BAAF-45DE-B38A-66A1B570E18B}" destId="{B29478C6-83CE-4448-8E17-7F54717317CD}" srcOrd="6" destOrd="0" presId="urn:microsoft.com/office/officeart/2005/8/layout/cycle8"/>
    <dgm:cxn modelId="{3C3DE6AB-9B44-42A3-8F51-29D6C6E1A02A}" type="presParOf" srcId="{2060BD9C-BAAF-45DE-B38A-66A1B570E18B}" destId="{25113E41-FDBE-475A-BBDB-BDFACCC247EB}" srcOrd="7" destOrd="0" presId="urn:microsoft.com/office/officeart/2005/8/layout/cycle8"/>
    <dgm:cxn modelId="{53392D8F-A8EC-4508-9741-28101BDCA02D}" type="presParOf" srcId="{2060BD9C-BAAF-45DE-B38A-66A1B570E18B}" destId="{55A34A26-2549-40DC-9315-56FFE36566CD}" srcOrd="8" destOrd="0" presId="urn:microsoft.com/office/officeart/2005/8/layout/cycle8"/>
    <dgm:cxn modelId="{1DF7B035-F29C-488A-BCC4-1C38E8A67209}" type="presParOf" srcId="{2060BD9C-BAAF-45DE-B38A-66A1B570E18B}" destId="{EDDEF462-0927-4DD9-B0FF-B82DEFA68747}" srcOrd="9" destOrd="0" presId="urn:microsoft.com/office/officeart/2005/8/layout/cycle8"/>
    <dgm:cxn modelId="{2AC611C4-D39F-45F1-A752-DD6967CFE86D}" type="presParOf" srcId="{2060BD9C-BAAF-45DE-B38A-66A1B570E18B}" destId="{5F0056A6-37C0-4D9B-8FC8-98145D37F4DB}" srcOrd="10" destOrd="0" presId="urn:microsoft.com/office/officeart/2005/8/layout/cycle8"/>
    <dgm:cxn modelId="{BE945ADC-856E-4DBD-9DF0-CDBDC624F176}" type="presParOf" srcId="{2060BD9C-BAAF-45DE-B38A-66A1B570E18B}" destId="{D483A7AC-B038-4BDA-A868-FD05DEC387DE}" srcOrd="11" destOrd="0" presId="urn:microsoft.com/office/officeart/2005/8/layout/cycle8"/>
    <dgm:cxn modelId="{1C0D2A50-C81E-4655-961D-0F76BBFB650F}" type="presParOf" srcId="{2060BD9C-BAAF-45DE-B38A-66A1B570E18B}" destId="{908CC28E-FFF5-4982-A440-ADAAF6079AC5}" srcOrd="12" destOrd="0" presId="urn:microsoft.com/office/officeart/2005/8/layout/cycle8"/>
    <dgm:cxn modelId="{682558DA-1D4D-4D84-BA35-C7C1A4905187}" type="presParOf" srcId="{2060BD9C-BAAF-45DE-B38A-66A1B570E18B}" destId="{076BB3DD-1FE6-4F07-AE51-47520FDBF1B6}" srcOrd="13" destOrd="0" presId="urn:microsoft.com/office/officeart/2005/8/layout/cycle8"/>
    <dgm:cxn modelId="{003F0416-0B28-46A5-839D-CA6B09884337}" type="presParOf" srcId="{2060BD9C-BAAF-45DE-B38A-66A1B570E18B}" destId="{E852EBF4-303B-4A0F-91FE-EAB4699C4605}" srcOrd="14" destOrd="0" presId="urn:microsoft.com/office/officeart/2005/8/layout/cycle8"/>
    <dgm:cxn modelId="{2148F3F3-2CFF-4621-8B13-17F67222115D}" type="presParOf" srcId="{2060BD9C-BAAF-45DE-B38A-66A1B570E18B}" destId="{DC16DE76-0DD9-4D3E-8FCE-024A28F11F45}" srcOrd="15" destOrd="0" presId="urn:microsoft.com/office/officeart/2005/8/layout/cycle8"/>
    <dgm:cxn modelId="{897349E6-28EB-4915-9A65-0656A482DE01}" type="presParOf" srcId="{2060BD9C-BAAF-45DE-B38A-66A1B570E18B}" destId="{283DBB89-1D5D-4D3B-B6D8-6691CB7A5A71}" srcOrd="16" destOrd="0" presId="urn:microsoft.com/office/officeart/2005/8/layout/cycle8"/>
    <dgm:cxn modelId="{3196B48D-4969-4B0C-82F9-6F7FAA4657AD}" type="presParOf" srcId="{2060BD9C-BAAF-45DE-B38A-66A1B570E18B}" destId="{FDB498B7-0607-4760-9983-0B60DDAECC82}" srcOrd="17" destOrd="0" presId="urn:microsoft.com/office/officeart/2005/8/layout/cycle8"/>
    <dgm:cxn modelId="{411B7DA5-6CB2-4C72-89C2-15100737C588}" type="presParOf" srcId="{2060BD9C-BAAF-45DE-B38A-66A1B570E18B}" destId="{58D99816-C337-4D5E-BCFA-8E85641EDA36}" srcOrd="18" destOrd="0" presId="urn:microsoft.com/office/officeart/2005/8/layout/cycle8"/>
    <dgm:cxn modelId="{F3F9CB31-64AC-4A78-A717-CF9CE61721BD}" type="presParOf" srcId="{2060BD9C-BAAF-45DE-B38A-66A1B570E18B}" destId="{09EEBB2E-561B-4980-8C63-3F44F11E96A5}" srcOrd="19" destOrd="0" presId="urn:microsoft.com/office/officeart/2005/8/layout/cycle8"/>
    <dgm:cxn modelId="{22692020-1E36-498D-8BDA-88E4561990F8}" type="presParOf" srcId="{2060BD9C-BAAF-45DE-B38A-66A1B570E18B}" destId="{FD4A7C70-BEC9-4503-86C1-8B0EBB974D25}" srcOrd="20" destOrd="0" presId="urn:microsoft.com/office/officeart/2005/8/layout/cycle8"/>
    <dgm:cxn modelId="{E4EBE729-841C-4BDE-B35B-8603CDCE924D}" type="presParOf" srcId="{2060BD9C-BAAF-45DE-B38A-66A1B570E18B}" destId="{20F9185F-4D95-45FC-82F5-29ECD6A77205}" srcOrd="21" destOrd="0" presId="urn:microsoft.com/office/officeart/2005/8/layout/cycle8"/>
    <dgm:cxn modelId="{B18A40DC-3E96-4D80-80EC-78ABB224BE0A}" type="presParOf" srcId="{2060BD9C-BAAF-45DE-B38A-66A1B570E18B}" destId="{1D393210-8312-4DBB-A192-6A010BCA1107}" srcOrd="22" destOrd="0" presId="urn:microsoft.com/office/officeart/2005/8/layout/cycle8"/>
    <dgm:cxn modelId="{9462391C-2D11-415B-A9B0-2D090839F8D5}" type="presParOf" srcId="{2060BD9C-BAAF-45DE-B38A-66A1B570E18B}" destId="{6A9002C1-48F5-4B52-B281-E8C4FEDE5CBD}" srcOrd="23" destOrd="0" presId="urn:microsoft.com/office/officeart/2005/8/layout/cycle8"/>
    <dgm:cxn modelId="{76883EBB-B786-4CAC-A3B0-570FD04C4387}" type="presParOf" srcId="{2060BD9C-BAAF-45DE-B38A-66A1B570E18B}" destId="{46B29613-6092-461A-988F-E45D1E44D767}" srcOrd="24" destOrd="0" presId="urn:microsoft.com/office/officeart/2005/8/layout/cycle8"/>
    <dgm:cxn modelId="{A08D881F-AC63-40A7-A9E6-7CF1F264FE29}" type="presParOf" srcId="{2060BD9C-BAAF-45DE-B38A-66A1B570E18B}" destId="{AB605311-A404-4EED-856A-0CBEDAF92231}" srcOrd="25" destOrd="0" presId="urn:microsoft.com/office/officeart/2005/8/layout/cycle8"/>
    <dgm:cxn modelId="{06428F05-B467-40EC-9442-F80307728254}" type="presParOf" srcId="{2060BD9C-BAAF-45DE-B38A-66A1B570E18B}" destId="{85DBE8CB-6E37-44F9-87A0-127A0E2BD18E}" srcOrd="26" destOrd="0" presId="urn:microsoft.com/office/officeart/2005/8/layout/cycle8"/>
    <dgm:cxn modelId="{5BBF6B71-9B08-4536-8D38-12F72D88A200}" type="presParOf" srcId="{2060BD9C-BAAF-45DE-B38A-66A1B570E18B}" destId="{B569DDDA-CE95-4545-B099-5A2A88F3B40A}" srcOrd="27" destOrd="0" presId="urn:microsoft.com/office/officeart/2005/8/layout/cycle8"/>
    <dgm:cxn modelId="{4FEA432C-4D35-4B43-9FE9-2D479B62A4A3}" type="presParOf" srcId="{2060BD9C-BAAF-45DE-B38A-66A1B570E18B}" destId="{42478D61-21A1-4E26-860E-4DFE5AD72BE0}" srcOrd="28" destOrd="0" presId="urn:microsoft.com/office/officeart/2005/8/layout/cycle8"/>
    <dgm:cxn modelId="{D80A9DA1-B5FA-4E49-9322-E6DF694B799B}" type="presParOf" srcId="{2060BD9C-BAAF-45DE-B38A-66A1B570E18B}" destId="{2FAD6C9E-35A0-4412-9D56-0731174ABA97}" srcOrd="2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E0F50E1-7C3C-4E17-9EA7-0C7FE3F3E6EF}" type="doc">
      <dgm:prSet loTypeId="urn:microsoft.com/office/officeart/2005/8/layout/lProcess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F1D1722-78C8-437E-B93A-2F09974F56F7}">
      <dgm:prSet phldrT="[Текст]"/>
      <dgm:spPr/>
      <dgm:t>
        <a:bodyPr/>
        <a:lstStyle/>
        <a:p>
          <a:r>
            <a:rPr lang="ru-RU" dirty="0" smtClean="0"/>
            <a:t>Продукт</a:t>
          </a:r>
          <a:endParaRPr lang="ru-RU" dirty="0"/>
        </a:p>
      </dgm:t>
    </dgm:pt>
    <dgm:pt modelId="{34E9F833-9826-42EE-88EE-D771B53046A6}" type="parTrans" cxnId="{9E8C3E07-BC36-4206-A380-D3DDA979A2EC}">
      <dgm:prSet/>
      <dgm:spPr/>
      <dgm:t>
        <a:bodyPr/>
        <a:lstStyle/>
        <a:p>
          <a:endParaRPr lang="ru-RU"/>
        </a:p>
      </dgm:t>
    </dgm:pt>
    <dgm:pt modelId="{262CED06-AE97-4C32-9BD2-06E39499209C}" type="sibTrans" cxnId="{9E8C3E07-BC36-4206-A380-D3DDA979A2EC}">
      <dgm:prSet/>
      <dgm:spPr/>
      <dgm:t>
        <a:bodyPr/>
        <a:lstStyle/>
        <a:p>
          <a:endParaRPr lang="ru-RU"/>
        </a:p>
      </dgm:t>
    </dgm:pt>
    <dgm:pt modelId="{DB9EC7DB-525D-4B83-9D05-5CF7A9B6031F}">
      <dgm:prSet phldrT="[Текст]"/>
      <dgm:spPr/>
      <dgm:t>
        <a:bodyPr/>
        <a:lstStyle/>
        <a:p>
          <a:r>
            <a:rPr lang="ru-RU" dirty="0" smtClean="0"/>
            <a:t>Жизнь в матрице посредствам </a:t>
          </a:r>
          <a:r>
            <a:rPr lang="uk-UA" dirty="0" smtClean="0"/>
            <a:t>3</a:t>
          </a:r>
          <a:r>
            <a:rPr lang="en-US" dirty="0" smtClean="0"/>
            <a:t>D </a:t>
          </a:r>
          <a:r>
            <a:rPr lang="ru-RU" dirty="0" smtClean="0"/>
            <a:t>в </a:t>
          </a:r>
          <a:r>
            <a:rPr lang="en-US" dirty="0" err="1" smtClean="0"/>
            <a:t>eyeHD</a:t>
          </a:r>
          <a:r>
            <a:rPr lang="en-US" dirty="0" smtClean="0"/>
            <a:t> </a:t>
          </a:r>
          <a:r>
            <a:rPr lang="ru-RU" dirty="0" smtClean="0"/>
            <a:t>с симулятором всех чувств, с контентом, который будет моментально перестраиваться под клиента за счет </a:t>
          </a:r>
          <a:r>
            <a:rPr lang="en-US" dirty="0" smtClean="0"/>
            <a:t>BigData</a:t>
          </a:r>
          <a:endParaRPr lang="ru-RU" dirty="0"/>
        </a:p>
      </dgm:t>
    </dgm:pt>
    <dgm:pt modelId="{28AC9687-5C5D-4ED4-A8B6-D042A512A80C}" type="parTrans" cxnId="{8672BB1C-E363-462D-B17D-57281C094926}">
      <dgm:prSet/>
      <dgm:spPr/>
      <dgm:t>
        <a:bodyPr/>
        <a:lstStyle/>
        <a:p>
          <a:endParaRPr lang="ru-RU"/>
        </a:p>
      </dgm:t>
    </dgm:pt>
    <dgm:pt modelId="{235C23FD-A087-45A3-AE76-0B2F19DFEF16}" type="sibTrans" cxnId="{8672BB1C-E363-462D-B17D-57281C094926}">
      <dgm:prSet/>
      <dgm:spPr/>
      <dgm:t>
        <a:bodyPr/>
        <a:lstStyle/>
        <a:p>
          <a:endParaRPr lang="ru-RU"/>
        </a:p>
      </dgm:t>
    </dgm:pt>
    <dgm:pt modelId="{7B1AA217-FADC-4B1E-ADF0-2D44FF50E141}">
      <dgm:prSet phldrT="[Текст]"/>
      <dgm:spPr/>
      <dgm:t>
        <a:bodyPr/>
        <a:lstStyle/>
        <a:p>
          <a:r>
            <a:rPr lang="ru-RU" dirty="0" smtClean="0"/>
            <a:t>Ценообразование</a:t>
          </a:r>
          <a:endParaRPr lang="ru-RU" dirty="0"/>
        </a:p>
      </dgm:t>
    </dgm:pt>
    <dgm:pt modelId="{E1347CC4-13C8-4DEC-9CFF-AB737625BAA0}" type="parTrans" cxnId="{27F87567-9C94-4F01-83B7-A58F6F749E6E}">
      <dgm:prSet/>
      <dgm:spPr/>
      <dgm:t>
        <a:bodyPr/>
        <a:lstStyle/>
        <a:p>
          <a:endParaRPr lang="ru-RU"/>
        </a:p>
      </dgm:t>
    </dgm:pt>
    <dgm:pt modelId="{520893F7-8C45-46C1-B702-8E792EA91B88}" type="sibTrans" cxnId="{27F87567-9C94-4F01-83B7-A58F6F749E6E}">
      <dgm:prSet/>
      <dgm:spPr/>
      <dgm:t>
        <a:bodyPr/>
        <a:lstStyle/>
        <a:p>
          <a:endParaRPr lang="ru-RU"/>
        </a:p>
      </dgm:t>
    </dgm:pt>
    <dgm:pt modelId="{E8F77E77-0E02-402E-8EF9-434F43AC56BE}">
      <dgm:prSet phldrT="[Текст]"/>
      <dgm:spPr/>
      <dgm:t>
        <a:bodyPr/>
        <a:lstStyle/>
        <a:p>
          <a:r>
            <a:rPr lang="ru-RU" dirty="0" smtClean="0"/>
            <a:t>Реклама и </a:t>
          </a:r>
          <a:r>
            <a:rPr lang="ru-RU" dirty="0" err="1" smtClean="0"/>
            <a:t>фримиум</a:t>
          </a:r>
          <a:endParaRPr lang="ru-RU" dirty="0"/>
        </a:p>
      </dgm:t>
    </dgm:pt>
    <dgm:pt modelId="{2128FA83-E83E-4BDA-BB9D-A9A4D558F056}" type="parTrans" cxnId="{A5776257-70CB-4FD0-820A-1DF0C51167A0}">
      <dgm:prSet/>
      <dgm:spPr/>
      <dgm:t>
        <a:bodyPr/>
        <a:lstStyle/>
        <a:p>
          <a:endParaRPr lang="ru-RU"/>
        </a:p>
      </dgm:t>
    </dgm:pt>
    <dgm:pt modelId="{0DB8DB7C-5D99-408D-9259-6D90A2F38359}" type="sibTrans" cxnId="{A5776257-70CB-4FD0-820A-1DF0C51167A0}">
      <dgm:prSet/>
      <dgm:spPr/>
      <dgm:t>
        <a:bodyPr/>
        <a:lstStyle/>
        <a:p>
          <a:endParaRPr lang="ru-RU"/>
        </a:p>
      </dgm:t>
    </dgm:pt>
    <dgm:pt modelId="{6B3D9C29-69AA-4EE1-BC5E-02CD154DE988}">
      <dgm:prSet phldrT="[Текст]"/>
      <dgm:spPr/>
      <dgm:t>
        <a:bodyPr/>
        <a:lstStyle/>
        <a:p>
          <a:r>
            <a:rPr lang="ru-RU" dirty="0" smtClean="0"/>
            <a:t>Транзакция</a:t>
          </a:r>
          <a:endParaRPr lang="ru-RU" dirty="0"/>
        </a:p>
      </dgm:t>
    </dgm:pt>
    <dgm:pt modelId="{E16078B9-5EA4-4A8D-83CA-4BBD658B9979}" type="parTrans" cxnId="{5031461B-E81F-4DAC-B93B-5A328F620578}">
      <dgm:prSet/>
      <dgm:spPr/>
      <dgm:t>
        <a:bodyPr/>
        <a:lstStyle/>
        <a:p>
          <a:endParaRPr lang="ru-RU"/>
        </a:p>
      </dgm:t>
    </dgm:pt>
    <dgm:pt modelId="{F57ADD75-EB63-4351-9382-A562B2785FAE}" type="sibTrans" cxnId="{5031461B-E81F-4DAC-B93B-5A328F620578}">
      <dgm:prSet/>
      <dgm:spPr/>
      <dgm:t>
        <a:bodyPr/>
        <a:lstStyle/>
        <a:p>
          <a:endParaRPr lang="ru-RU"/>
        </a:p>
      </dgm:t>
    </dgm:pt>
    <dgm:pt modelId="{FB658EA3-D5B1-4076-ADC6-28336F33C023}">
      <dgm:prSet phldrT="[Текст]"/>
      <dgm:spPr/>
      <dgm:t>
        <a:bodyPr/>
        <a:lstStyle/>
        <a:p>
          <a:r>
            <a:rPr lang="ru-RU" dirty="0" smtClean="0"/>
            <a:t>Отключение рекламы</a:t>
          </a:r>
          <a:endParaRPr lang="ru-RU" dirty="0"/>
        </a:p>
      </dgm:t>
    </dgm:pt>
    <dgm:pt modelId="{017E4D20-31A7-4E8E-9D49-4030F16CE313}" type="parTrans" cxnId="{A6C98BC3-AF0F-40F1-B8B5-BEFD78A13FDE}">
      <dgm:prSet/>
      <dgm:spPr/>
      <dgm:t>
        <a:bodyPr/>
        <a:lstStyle/>
        <a:p>
          <a:endParaRPr lang="ru-RU"/>
        </a:p>
      </dgm:t>
    </dgm:pt>
    <dgm:pt modelId="{CE48F7CF-2DFC-4419-9E86-6FD7CC75B6DE}" type="sibTrans" cxnId="{A6C98BC3-AF0F-40F1-B8B5-BEFD78A13FDE}">
      <dgm:prSet/>
      <dgm:spPr/>
      <dgm:t>
        <a:bodyPr/>
        <a:lstStyle/>
        <a:p>
          <a:endParaRPr lang="ru-RU"/>
        </a:p>
      </dgm:t>
    </dgm:pt>
    <dgm:pt modelId="{08553C07-FD33-4FD6-9A03-5D4F0FB68D01}">
      <dgm:prSet phldrT="[Текст]"/>
      <dgm:spPr/>
      <dgm:t>
        <a:bodyPr/>
        <a:lstStyle/>
        <a:p>
          <a:r>
            <a:rPr lang="ru-RU" dirty="0" smtClean="0"/>
            <a:t>Подписка</a:t>
          </a:r>
          <a:endParaRPr lang="ru-RU" dirty="0"/>
        </a:p>
      </dgm:t>
    </dgm:pt>
    <dgm:pt modelId="{3290D28B-2272-4949-9B01-006EFB4CDDBB}" type="parTrans" cxnId="{138303E7-FF74-44FE-B6AC-4175E8FA6557}">
      <dgm:prSet/>
      <dgm:spPr/>
      <dgm:t>
        <a:bodyPr/>
        <a:lstStyle/>
        <a:p>
          <a:endParaRPr lang="ru-RU"/>
        </a:p>
      </dgm:t>
    </dgm:pt>
    <dgm:pt modelId="{F849829E-8447-4881-97EA-788EBEC92FF8}" type="sibTrans" cxnId="{138303E7-FF74-44FE-B6AC-4175E8FA6557}">
      <dgm:prSet/>
      <dgm:spPr/>
      <dgm:t>
        <a:bodyPr/>
        <a:lstStyle/>
        <a:p>
          <a:endParaRPr lang="ru-RU"/>
        </a:p>
      </dgm:t>
    </dgm:pt>
    <dgm:pt modelId="{2D730E5C-2627-4287-8EC5-E961A305F6EE}">
      <dgm:prSet phldrT="[Текст]"/>
      <dgm:spPr/>
      <dgm:t>
        <a:bodyPr/>
        <a:lstStyle/>
        <a:p>
          <a:r>
            <a:rPr lang="ru-RU" dirty="0" smtClean="0"/>
            <a:t>Бартер за вычисления</a:t>
          </a:r>
          <a:endParaRPr lang="ru-RU" dirty="0"/>
        </a:p>
      </dgm:t>
    </dgm:pt>
    <dgm:pt modelId="{C49AA6FE-2D7E-4202-A4DD-06048D968904}" type="parTrans" cxnId="{145A4000-ECB4-4B59-B008-6D039D6E9A71}">
      <dgm:prSet/>
      <dgm:spPr/>
      <dgm:t>
        <a:bodyPr/>
        <a:lstStyle/>
        <a:p>
          <a:endParaRPr lang="ru-RU"/>
        </a:p>
      </dgm:t>
    </dgm:pt>
    <dgm:pt modelId="{EC69FE67-97F4-47BB-8194-1BD2783562B3}" type="sibTrans" cxnId="{145A4000-ECB4-4B59-B008-6D039D6E9A71}">
      <dgm:prSet/>
      <dgm:spPr/>
      <dgm:t>
        <a:bodyPr/>
        <a:lstStyle/>
        <a:p>
          <a:endParaRPr lang="ru-RU"/>
        </a:p>
      </dgm:t>
    </dgm:pt>
    <dgm:pt modelId="{E7254254-8E75-4CAC-B5D5-CE5E17888DD5}" type="pres">
      <dgm:prSet presAssocID="{2E0F50E1-7C3C-4E17-9EA7-0C7FE3F3E6EF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1FDF20-5F2B-4091-A64D-1412DFDB2E22}" type="pres">
      <dgm:prSet presAssocID="{2F1D1722-78C8-437E-B93A-2F09974F56F7}" presName="compNode" presStyleCnt="0"/>
      <dgm:spPr/>
    </dgm:pt>
    <dgm:pt modelId="{B6413D19-6F71-44D0-9081-7B3BBC335038}" type="pres">
      <dgm:prSet presAssocID="{2F1D1722-78C8-437E-B93A-2F09974F56F7}" presName="aNode" presStyleLbl="bgShp" presStyleIdx="0" presStyleCnt="2"/>
      <dgm:spPr/>
      <dgm:t>
        <a:bodyPr/>
        <a:lstStyle/>
        <a:p>
          <a:endParaRPr lang="ru-RU"/>
        </a:p>
      </dgm:t>
    </dgm:pt>
    <dgm:pt modelId="{4851C474-4369-411A-A4EA-2E4F8DD028A3}" type="pres">
      <dgm:prSet presAssocID="{2F1D1722-78C8-437E-B93A-2F09974F56F7}" presName="textNode" presStyleLbl="bgShp" presStyleIdx="0" presStyleCnt="2"/>
      <dgm:spPr/>
      <dgm:t>
        <a:bodyPr/>
        <a:lstStyle/>
        <a:p>
          <a:endParaRPr lang="ru-RU"/>
        </a:p>
      </dgm:t>
    </dgm:pt>
    <dgm:pt modelId="{5AE65E9D-63E0-4D3C-9146-90E808E1363A}" type="pres">
      <dgm:prSet presAssocID="{2F1D1722-78C8-437E-B93A-2F09974F56F7}" presName="compChildNode" presStyleCnt="0"/>
      <dgm:spPr/>
    </dgm:pt>
    <dgm:pt modelId="{6C6CCC9E-39E7-4DF1-98ED-5778898CE0C6}" type="pres">
      <dgm:prSet presAssocID="{2F1D1722-78C8-437E-B93A-2F09974F56F7}" presName="theInnerList" presStyleCnt="0"/>
      <dgm:spPr/>
    </dgm:pt>
    <dgm:pt modelId="{3EFA3343-980A-4768-B7BF-70321D561560}" type="pres">
      <dgm:prSet presAssocID="{DB9EC7DB-525D-4B83-9D05-5CF7A9B6031F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851F4D-55E6-4C11-B4F1-960CBE755A3F}" type="pres">
      <dgm:prSet presAssocID="{2F1D1722-78C8-437E-B93A-2F09974F56F7}" presName="aSpace" presStyleCnt="0"/>
      <dgm:spPr/>
    </dgm:pt>
    <dgm:pt modelId="{D4BEE57D-EC90-408B-B5AA-E8577ED97FA4}" type="pres">
      <dgm:prSet presAssocID="{7B1AA217-FADC-4B1E-ADF0-2D44FF50E141}" presName="compNode" presStyleCnt="0"/>
      <dgm:spPr/>
    </dgm:pt>
    <dgm:pt modelId="{7357238A-230C-45AF-A1ED-8FD5A488C63B}" type="pres">
      <dgm:prSet presAssocID="{7B1AA217-FADC-4B1E-ADF0-2D44FF50E141}" presName="aNode" presStyleLbl="bgShp" presStyleIdx="1" presStyleCnt="2" custLinFactNeighborX="104" custLinFactNeighborY="1384"/>
      <dgm:spPr/>
      <dgm:t>
        <a:bodyPr/>
        <a:lstStyle/>
        <a:p>
          <a:endParaRPr lang="ru-RU"/>
        </a:p>
      </dgm:t>
    </dgm:pt>
    <dgm:pt modelId="{62570981-F05E-4B36-8520-AEDB505C366A}" type="pres">
      <dgm:prSet presAssocID="{7B1AA217-FADC-4B1E-ADF0-2D44FF50E141}" presName="textNode" presStyleLbl="bgShp" presStyleIdx="1" presStyleCnt="2"/>
      <dgm:spPr/>
      <dgm:t>
        <a:bodyPr/>
        <a:lstStyle/>
        <a:p>
          <a:endParaRPr lang="ru-RU"/>
        </a:p>
      </dgm:t>
    </dgm:pt>
    <dgm:pt modelId="{81A3352A-DEA7-4CC1-B2E0-EB1B2E229A8D}" type="pres">
      <dgm:prSet presAssocID="{7B1AA217-FADC-4B1E-ADF0-2D44FF50E141}" presName="compChildNode" presStyleCnt="0"/>
      <dgm:spPr/>
    </dgm:pt>
    <dgm:pt modelId="{FFFFC920-3BB5-4666-99F0-3662BD5E2A35}" type="pres">
      <dgm:prSet presAssocID="{7B1AA217-FADC-4B1E-ADF0-2D44FF50E141}" presName="theInnerList" presStyleCnt="0"/>
      <dgm:spPr/>
    </dgm:pt>
    <dgm:pt modelId="{48D64407-5CD1-4AEB-9AF3-B14B99104329}" type="pres">
      <dgm:prSet presAssocID="{E8F77E77-0E02-402E-8EF9-434F43AC56BE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E870E1-B999-4967-BAB9-52A938A9C21C}" type="pres">
      <dgm:prSet presAssocID="{E8F77E77-0E02-402E-8EF9-434F43AC56BE}" presName="aSpace2" presStyleCnt="0"/>
      <dgm:spPr/>
    </dgm:pt>
    <dgm:pt modelId="{A653F0DB-D653-4C6E-B698-874A452E546B}" type="pres">
      <dgm:prSet presAssocID="{FB658EA3-D5B1-4076-ADC6-28336F33C023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633F0C-EAD4-41FA-A96A-909B184F3366}" type="pres">
      <dgm:prSet presAssocID="{FB658EA3-D5B1-4076-ADC6-28336F33C023}" presName="aSpace2" presStyleCnt="0"/>
      <dgm:spPr/>
    </dgm:pt>
    <dgm:pt modelId="{BE1D5941-F67E-4FF3-971D-D26E32C4CB4C}" type="pres">
      <dgm:prSet presAssocID="{08553C07-FD33-4FD6-9A03-5D4F0FB68D01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958C09-09C6-43A3-927B-562FD780EEE1}" type="pres">
      <dgm:prSet presAssocID="{08553C07-FD33-4FD6-9A03-5D4F0FB68D01}" presName="aSpace2" presStyleCnt="0"/>
      <dgm:spPr/>
    </dgm:pt>
    <dgm:pt modelId="{BEEC09A7-374F-49E9-A757-F9987B12FEC1}" type="pres">
      <dgm:prSet presAssocID="{6B3D9C29-69AA-4EE1-BC5E-02CD154DE988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C60A39-34FA-44F0-B009-33EA8AC3D4A1}" type="pres">
      <dgm:prSet presAssocID="{6B3D9C29-69AA-4EE1-BC5E-02CD154DE988}" presName="aSpace2" presStyleCnt="0"/>
      <dgm:spPr/>
    </dgm:pt>
    <dgm:pt modelId="{AD0CD302-FF30-49D0-9795-3300691124FE}" type="pres">
      <dgm:prSet presAssocID="{2D730E5C-2627-4287-8EC5-E961A305F6EE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5A4000-ECB4-4B59-B008-6D039D6E9A71}" srcId="{7B1AA217-FADC-4B1E-ADF0-2D44FF50E141}" destId="{2D730E5C-2627-4287-8EC5-E961A305F6EE}" srcOrd="4" destOrd="0" parTransId="{C49AA6FE-2D7E-4202-A4DD-06048D968904}" sibTransId="{EC69FE67-97F4-47BB-8194-1BD2783562B3}"/>
    <dgm:cxn modelId="{E1181741-FC40-4602-80BA-03E996768683}" type="presOf" srcId="{E8F77E77-0E02-402E-8EF9-434F43AC56BE}" destId="{48D64407-5CD1-4AEB-9AF3-B14B99104329}" srcOrd="0" destOrd="0" presId="urn:microsoft.com/office/officeart/2005/8/layout/lProcess2"/>
    <dgm:cxn modelId="{EA858059-491B-4360-B04B-FD76F88069E8}" type="presOf" srcId="{2D730E5C-2627-4287-8EC5-E961A305F6EE}" destId="{AD0CD302-FF30-49D0-9795-3300691124FE}" srcOrd="0" destOrd="0" presId="urn:microsoft.com/office/officeart/2005/8/layout/lProcess2"/>
    <dgm:cxn modelId="{F69ADF72-79CB-421D-BAEB-F5D38B171182}" type="presOf" srcId="{DB9EC7DB-525D-4B83-9D05-5CF7A9B6031F}" destId="{3EFA3343-980A-4768-B7BF-70321D561560}" srcOrd="0" destOrd="0" presId="urn:microsoft.com/office/officeart/2005/8/layout/lProcess2"/>
    <dgm:cxn modelId="{A5776257-70CB-4FD0-820A-1DF0C51167A0}" srcId="{7B1AA217-FADC-4B1E-ADF0-2D44FF50E141}" destId="{E8F77E77-0E02-402E-8EF9-434F43AC56BE}" srcOrd="0" destOrd="0" parTransId="{2128FA83-E83E-4BDA-BB9D-A9A4D558F056}" sibTransId="{0DB8DB7C-5D99-408D-9259-6D90A2F38359}"/>
    <dgm:cxn modelId="{1A774E77-73F2-488B-875C-F65B642E6F08}" type="presOf" srcId="{2F1D1722-78C8-437E-B93A-2F09974F56F7}" destId="{B6413D19-6F71-44D0-9081-7B3BBC335038}" srcOrd="0" destOrd="0" presId="urn:microsoft.com/office/officeart/2005/8/layout/lProcess2"/>
    <dgm:cxn modelId="{8672BB1C-E363-462D-B17D-57281C094926}" srcId="{2F1D1722-78C8-437E-B93A-2F09974F56F7}" destId="{DB9EC7DB-525D-4B83-9D05-5CF7A9B6031F}" srcOrd="0" destOrd="0" parTransId="{28AC9687-5C5D-4ED4-A8B6-D042A512A80C}" sibTransId="{235C23FD-A087-45A3-AE76-0B2F19DFEF16}"/>
    <dgm:cxn modelId="{56682F1D-F129-4E2D-984E-6832358A07F6}" type="presOf" srcId="{7B1AA217-FADC-4B1E-ADF0-2D44FF50E141}" destId="{62570981-F05E-4B36-8520-AEDB505C366A}" srcOrd="1" destOrd="0" presId="urn:microsoft.com/office/officeart/2005/8/layout/lProcess2"/>
    <dgm:cxn modelId="{7435BD82-0B00-4878-AE02-A8254D41D19B}" type="presOf" srcId="{6B3D9C29-69AA-4EE1-BC5E-02CD154DE988}" destId="{BEEC09A7-374F-49E9-A757-F9987B12FEC1}" srcOrd="0" destOrd="0" presId="urn:microsoft.com/office/officeart/2005/8/layout/lProcess2"/>
    <dgm:cxn modelId="{9E8C3E07-BC36-4206-A380-D3DDA979A2EC}" srcId="{2E0F50E1-7C3C-4E17-9EA7-0C7FE3F3E6EF}" destId="{2F1D1722-78C8-437E-B93A-2F09974F56F7}" srcOrd="0" destOrd="0" parTransId="{34E9F833-9826-42EE-88EE-D771B53046A6}" sibTransId="{262CED06-AE97-4C32-9BD2-06E39499209C}"/>
    <dgm:cxn modelId="{28AF0284-7AFB-4513-B12B-46CE08EBA105}" type="presOf" srcId="{7B1AA217-FADC-4B1E-ADF0-2D44FF50E141}" destId="{7357238A-230C-45AF-A1ED-8FD5A488C63B}" srcOrd="0" destOrd="0" presId="urn:microsoft.com/office/officeart/2005/8/layout/lProcess2"/>
    <dgm:cxn modelId="{27F87567-9C94-4F01-83B7-A58F6F749E6E}" srcId="{2E0F50E1-7C3C-4E17-9EA7-0C7FE3F3E6EF}" destId="{7B1AA217-FADC-4B1E-ADF0-2D44FF50E141}" srcOrd="1" destOrd="0" parTransId="{E1347CC4-13C8-4DEC-9CFF-AB737625BAA0}" sibTransId="{520893F7-8C45-46C1-B702-8E792EA91B88}"/>
    <dgm:cxn modelId="{1B8D211B-9335-446E-86A8-796EB871E14E}" type="presOf" srcId="{FB658EA3-D5B1-4076-ADC6-28336F33C023}" destId="{A653F0DB-D653-4C6E-B698-874A452E546B}" srcOrd="0" destOrd="0" presId="urn:microsoft.com/office/officeart/2005/8/layout/lProcess2"/>
    <dgm:cxn modelId="{138303E7-FF74-44FE-B6AC-4175E8FA6557}" srcId="{7B1AA217-FADC-4B1E-ADF0-2D44FF50E141}" destId="{08553C07-FD33-4FD6-9A03-5D4F0FB68D01}" srcOrd="2" destOrd="0" parTransId="{3290D28B-2272-4949-9B01-006EFB4CDDBB}" sibTransId="{F849829E-8447-4881-97EA-788EBEC92FF8}"/>
    <dgm:cxn modelId="{5031461B-E81F-4DAC-B93B-5A328F620578}" srcId="{7B1AA217-FADC-4B1E-ADF0-2D44FF50E141}" destId="{6B3D9C29-69AA-4EE1-BC5E-02CD154DE988}" srcOrd="3" destOrd="0" parTransId="{E16078B9-5EA4-4A8D-83CA-4BBD658B9979}" sibTransId="{F57ADD75-EB63-4351-9382-A562B2785FAE}"/>
    <dgm:cxn modelId="{7CCDA25C-37BC-46CD-A78B-D973057E707D}" type="presOf" srcId="{2E0F50E1-7C3C-4E17-9EA7-0C7FE3F3E6EF}" destId="{E7254254-8E75-4CAC-B5D5-CE5E17888DD5}" srcOrd="0" destOrd="0" presId="urn:microsoft.com/office/officeart/2005/8/layout/lProcess2"/>
    <dgm:cxn modelId="{6F718F92-E67C-4918-9D96-EBCC8D3E4259}" type="presOf" srcId="{08553C07-FD33-4FD6-9A03-5D4F0FB68D01}" destId="{BE1D5941-F67E-4FF3-971D-D26E32C4CB4C}" srcOrd="0" destOrd="0" presId="urn:microsoft.com/office/officeart/2005/8/layout/lProcess2"/>
    <dgm:cxn modelId="{3FAB06B5-87B3-43FC-BF19-A70E6E7B0BFA}" type="presOf" srcId="{2F1D1722-78C8-437E-B93A-2F09974F56F7}" destId="{4851C474-4369-411A-A4EA-2E4F8DD028A3}" srcOrd="1" destOrd="0" presId="urn:microsoft.com/office/officeart/2005/8/layout/lProcess2"/>
    <dgm:cxn modelId="{A6C98BC3-AF0F-40F1-B8B5-BEFD78A13FDE}" srcId="{7B1AA217-FADC-4B1E-ADF0-2D44FF50E141}" destId="{FB658EA3-D5B1-4076-ADC6-28336F33C023}" srcOrd="1" destOrd="0" parTransId="{017E4D20-31A7-4E8E-9D49-4030F16CE313}" sibTransId="{CE48F7CF-2DFC-4419-9E86-6FD7CC75B6DE}"/>
    <dgm:cxn modelId="{F6E4D120-56F8-42A8-B570-F61AE27955CB}" type="presParOf" srcId="{E7254254-8E75-4CAC-B5D5-CE5E17888DD5}" destId="{FA1FDF20-5F2B-4091-A64D-1412DFDB2E22}" srcOrd="0" destOrd="0" presId="urn:microsoft.com/office/officeart/2005/8/layout/lProcess2"/>
    <dgm:cxn modelId="{4C654F3D-E83A-41ED-8CF8-8DA70DD7A92A}" type="presParOf" srcId="{FA1FDF20-5F2B-4091-A64D-1412DFDB2E22}" destId="{B6413D19-6F71-44D0-9081-7B3BBC335038}" srcOrd="0" destOrd="0" presId="urn:microsoft.com/office/officeart/2005/8/layout/lProcess2"/>
    <dgm:cxn modelId="{5BE3B863-4D2B-4FD5-B27B-159DBB609AA3}" type="presParOf" srcId="{FA1FDF20-5F2B-4091-A64D-1412DFDB2E22}" destId="{4851C474-4369-411A-A4EA-2E4F8DD028A3}" srcOrd="1" destOrd="0" presId="urn:microsoft.com/office/officeart/2005/8/layout/lProcess2"/>
    <dgm:cxn modelId="{C65FE979-9B4A-4165-9A22-243371EC77E4}" type="presParOf" srcId="{FA1FDF20-5F2B-4091-A64D-1412DFDB2E22}" destId="{5AE65E9D-63E0-4D3C-9146-90E808E1363A}" srcOrd="2" destOrd="0" presId="urn:microsoft.com/office/officeart/2005/8/layout/lProcess2"/>
    <dgm:cxn modelId="{5FFE8C64-CC24-4C63-9B5D-ED3C7B67FD0D}" type="presParOf" srcId="{5AE65E9D-63E0-4D3C-9146-90E808E1363A}" destId="{6C6CCC9E-39E7-4DF1-98ED-5778898CE0C6}" srcOrd="0" destOrd="0" presId="urn:microsoft.com/office/officeart/2005/8/layout/lProcess2"/>
    <dgm:cxn modelId="{97CA7547-CCAC-4941-BE2F-067A82CE68C1}" type="presParOf" srcId="{6C6CCC9E-39E7-4DF1-98ED-5778898CE0C6}" destId="{3EFA3343-980A-4768-B7BF-70321D561560}" srcOrd="0" destOrd="0" presId="urn:microsoft.com/office/officeart/2005/8/layout/lProcess2"/>
    <dgm:cxn modelId="{688C33DC-9F76-40CF-AA46-794FFE41C705}" type="presParOf" srcId="{E7254254-8E75-4CAC-B5D5-CE5E17888DD5}" destId="{B7851F4D-55E6-4C11-B4F1-960CBE755A3F}" srcOrd="1" destOrd="0" presId="urn:microsoft.com/office/officeart/2005/8/layout/lProcess2"/>
    <dgm:cxn modelId="{8245C07B-303E-408C-9969-6210690B54BF}" type="presParOf" srcId="{E7254254-8E75-4CAC-B5D5-CE5E17888DD5}" destId="{D4BEE57D-EC90-408B-B5AA-E8577ED97FA4}" srcOrd="2" destOrd="0" presId="urn:microsoft.com/office/officeart/2005/8/layout/lProcess2"/>
    <dgm:cxn modelId="{15A3F4D0-F0F5-401F-B2BC-7B3540A082E9}" type="presParOf" srcId="{D4BEE57D-EC90-408B-B5AA-E8577ED97FA4}" destId="{7357238A-230C-45AF-A1ED-8FD5A488C63B}" srcOrd="0" destOrd="0" presId="urn:microsoft.com/office/officeart/2005/8/layout/lProcess2"/>
    <dgm:cxn modelId="{F87322DB-F715-43F2-9FBC-51B057EB7F84}" type="presParOf" srcId="{D4BEE57D-EC90-408B-B5AA-E8577ED97FA4}" destId="{62570981-F05E-4B36-8520-AEDB505C366A}" srcOrd="1" destOrd="0" presId="urn:microsoft.com/office/officeart/2005/8/layout/lProcess2"/>
    <dgm:cxn modelId="{28F97475-1CA3-4EA8-9114-B09826940690}" type="presParOf" srcId="{D4BEE57D-EC90-408B-B5AA-E8577ED97FA4}" destId="{81A3352A-DEA7-4CC1-B2E0-EB1B2E229A8D}" srcOrd="2" destOrd="0" presId="urn:microsoft.com/office/officeart/2005/8/layout/lProcess2"/>
    <dgm:cxn modelId="{161324EA-C518-4B00-A524-88339C5474D1}" type="presParOf" srcId="{81A3352A-DEA7-4CC1-B2E0-EB1B2E229A8D}" destId="{FFFFC920-3BB5-4666-99F0-3662BD5E2A35}" srcOrd="0" destOrd="0" presId="urn:microsoft.com/office/officeart/2005/8/layout/lProcess2"/>
    <dgm:cxn modelId="{1A124351-5B49-46A6-A6D3-F8C6E4EC0868}" type="presParOf" srcId="{FFFFC920-3BB5-4666-99F0-3662BD5E2A35}" destId="{48D64407-5CD1-4AEB-9AF3-B14B99104329}" srcOrd="0" destOrd="0" presId="urn:microsoft.com/office/officeart/2005/8/layout/lProcess2"/>
    <dgm:cxn modelId="{8B8B4408-B021-485B-9FD8-8937DB10C29B}" type="presParOf" srcId="{FFFFC920-3BB5-4666-99F0-3662BD5E2A35}" destId="{28E870E1-B999-4967-BAB9-52A938A9C21C}" srcOrd="1" destOrd="0" presId="urn:microsoft.com/office/officeart/2005/8/layout/lProcess2"/>
    <dgm:cxn modelId="{692CF6AC-3834-42CD-8AA1-9B33CC4F7295}" type="presParOf" srcId="{FFFFC920-3BB5-4666-99F0-3662BD5E2A35}" destId="{A653F0DB-D653-4C6E-B698-874A452E546B}" srcOrd="2" destOrd="0" presId="urn:microsoft.com/office/officeart/2005/8/layout/lProcess2"/>
    <dgm:cxn modelId="{3C018077-3FDE-47FF-8F74-DCD1EF3DE197}" type="presParOf" srcId="{FFFFC920-3BB5-4666-99F0-3662BD5E2A35}" destId="{28633F0C-EAD4-41FA-A96A-909B184F3366}" srcOrd="3" destOrd="0" presId="urn:microsoft.com/office/officeart/2005/8/layout/lProcess2"/>
    <dgm:cxn modelId="{76A9E491-8E51-4A1E-AE53-DB32C37B019D}" type="presParOf" srcId="{FFFFC920-3BB5-4666-99F0-3662BD5E2A35}" destId="{BE1D5941-F67E-4FF3-971D-D26E32C4CB4C}" srcOrd="4" destOrd="0" presId="urn:microsoft.com/office/officeart/2005/8/layout/lProcess2"/>
    <dgm:cxn modelId="{3A10A0AC-296F-4F2B-95B4-231AB287E32D}" type="presParOf" srcId="{FFFFC920-3BB5-4666-99F0-3662BD5E2A35}" destId="{D7958C09-09C6-43A3-927B-562FD780EEE1}" srcOrd="5" destOrd="0" presId="urn:microsoft.com/office/officeart/2005/8/layout/lProcess2"/>
    <dgm:cxn modelId="{D3C7D79B-ACCA-430F-ABFB-A69BEFB31A77}" type="presParOf" srcId="{FFFFC920-3BB5-4666-99F0-3662BD5E2A35}" destId="{BEEC09A7-374F-49E9-A757-F9987B12FEC1}" srcOrd="6" destOrd="0" presId="urn:microsoft.com/office/officeart/2005/8/layout/lProcess2"/>
    <dgm:cxn modelId="{EFDD7C63-3C1F-420B-AB34-904670A1987E}" type="presParOf" srcId="{FFFFC920-3BB5-4666-99F0-3662BD5E2A35}" destId="{B2C60A39-34FA-44F0-B009-33EA8AC3D4A1}" srcOrd="7" destOrd="0" presId="urn:microsoft.com/office/officeart/2005/8/layout/lProcess2"/>
    <dgm:cxn modelId="{0B4F9515-D211-4AD0-BD74-AC8C34B0D4A6}" type="presParOf" srcId="{FFFFC920-3BB5-4666-99F0-3662BD5E2A35}" destId="{AD0CD302-FF30-49D0-9795-3300691124FE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84463F59-F393-4134-9908-B774BA7AA7E9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89A6132C-FF7F-457D-9482-5892FA381EBB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B9749C3C-7ECD-4EE1-9866-A59226CA20B9}" type="parTrans" cxnId="{5F9F4917-5C89-4E5B-937B-1F97672F23B8}">
      <dgm:prSet/>
      <dgm:spPr/>
      <dgm:t>
        <a:bodyPr/>
        <a:lstStyle/>
        <a:p>
          <a:endParaRPr lang="ru-RU"/>
        </a:p>
      </dgm:t>
    </dgm:pt>
    <dgm:pt modelId="{1EC95240-C391-4457-ACD8-F598C46F7A9F}" type="sibTrans" cxnId="{5F9F4917-5C89-4E5B-937B-1F97672F23B8}">
      <dgm:prSet/>
      <dgm:spPr/>
      <dgm:t>
        <a:bodyPr/>
        <a:lstStyle/>
        <a:p>
          <a:endParaRPr lang="ru-RU"/>
        </a:p>
      </dgm:t>
    </dgm:pt>
    <dgm:pt modelId="{CC3BFB88-02F8-4562-B33D-DB2649810E5E}">
      <dgm:prSet phldrT="[Текст]"/>
      <dgm:spPr/>
      <dgm:t>
        <a:bodyPr/>
        <a:lstStyle/>
        <a:p>
          <a:r>
            <a:rPr lang="ru-RU" dirty="0" smtClean="0"/>
            <a:t>Удешевить канал продаж + </a:t>
          </a:r>
          <a:r>
            <a:rPr lang="en-US" dirty="0" smtClean="0"/>
            <a:t>upsell</a:t>
          </a:r>
          <a:endParaRPr lang="ru-RU" dirty="0"/>
        </a:p>
      </dgm:t>
    </dgm:pt>
    <dgm:pt modelId="{F9BAAFA5-A6BC-4259-8C49-F680F68BB2C3}" type="parTrans" cxnId="{01774867-AE6D-47C0-9993-831DD69E1008}">
      <dgm:prSet/>
      <dgm:spPr/>
      <dgm:t>
        <a:bodyPr/>
        <a:lstStyle/>
        <a:p>
          <a:endParaRPr lang="ru-RU"/>
        </a:p>
      </dgm:t>
    </dgm:pt>
    <dgm:pt modelId="{A1078A19-4639-49F5-9B13-FC889F9466DE}" type="sibTrans" cxnId="{01774867-AE6D-47C0-9993-831DD69E1008}">
      <dgm:prSet/>
      <dgm:spPr/>
      <dgm:t>
        <a:bodyPr/>
        <a:lstStyle/>
        <a:p>
          <a:endParaRPr lang="ru-RU"/>
        </a:p>
      </dgm:t>
    </dgm:pt>
    <dgm:pt modelId="{062E6CAA-F293-4AF6-999B-62DBCFD749BF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31216E37-3B77-4CAC-B308-1A870395C9B3}" type="parTrans" cxnId="{C8C52525-C09C-4BCB-93DB-C16C92480A12}">
      <dgm:prSet/>
      <dgm:spPr/>
      <dgm:t>
        <a:bodyPr/>
        <a:lstStyle/>
        <a:p>
          <a:endParaRPr lang="ru-RU"/>
        </a:p>
      </dgm:t>
    </dgm:pt>
    <dgm:pt modelId="{D76C5E3C-D8DB-4E6E-A23F-35C0C9AB8444}" type="sibTrans" cxnId="{C8C52525-C09C-4BCB-93DB-C16C92480A12}">
      <dgm:prSet/>
      <dgm:spPr/>
      <dgm:t>
        <a:bodyPr/>
        <a:lstStyle/>
        <a:p>
          <a:endParaRPr lang="ru-RU"/>
        </a:p>
      </dgm:t>
    </dgm:pt>
    <dgm:pt modelId="{72B95C19-012E-4B54-823D-42E30A3A97E1}">
      <dgm:prSet phldrT="[Текст]"/>
      <dgm:spPr/>
      <dgm:t>
        <a:bodyPr/>
        <a:lstStyle/>
        <a:p>
          <a:r>
            <a:rPr lang="ru-RU" dirty="0" smtClean="0"/>
            <a:t>Выгоднее купить актив, чем платить %</a:t>
          </a:r>
          <a:endParaRPr lang="ru-RU" dirty="0"/>
        </a:p>
      </dgm:t>
    </dgm:pt>
    <dgm:pt modelId="{2C31141D-9290-47C6-9970-C86B3B7978FC}" type="parTrans" cxnId="{2482D6B9-AD1A-4B82-BA16-5F612FAE1A5A}">
      <dgm:prSet/>
      <dgm:spPr/>
      <dgm:t>
        <a:bodyPr/>
        <a:lstStyle/>
        <a:p>
          <a:endParaRPr lang="ru-RU"/>
        </a:p>
      </dgm:t>
    </dgm:pt>
    <dgm:pt modelId="{1CFA3149-36AF-4481-91EB-0E12BFCA628C}" type="sibTrans" cxnId="{2482D6B9-AD1A-4B82-BA16-5F612FAE1A5A}">
      <dgm:prSet/>
      <dgm:spPr/>
      <dgm:t>
        <a:bodyPr/>
        <a:lstStyle/>
        <a:p>
          <a:endParaRPr lang="ru-RU"/>
        </a:p>
      </dgm:t>
    </dgm:pt>
    <dgm:pt modelId="{BDA03587-4C7F-4C32-99A7-CAFD402654A9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305A8BF9-9479-4646-9294-3F04D81D2161}" type="parTrans" cxnId="{BED2F1C3-009F-400D-A782-3F348868AAF2}">
      <dgm:prSet/>
      <dgm:spPr/>
      <dgm:t>
        <a:bodyPr/>
        <a:lstStyle/>
        <a:p>
          <a:endParaRPr lang="ru-RU"/>
        </a:p>
      </dgm:t>
    </dgm:pt>
    <dgm:pt modelId="{DF3263C7-B51C-4576-A6EB-32568D49659C}" type="sibTrans" cxnId="{BED2F1C3-009F-400D-A782-3F348868AAF2}">
      <dgm:prSet/>
      <dgm:spPr/>
      <dgm:t>
        <a:bodyPr/>
        <a:lstStyle/>
        <a:p>
          <a:endParaRPr lang="ru-RU"/>
        </a:p>
      </dgm:t>
    </dgm:pt>
    <dgm:pt modelId="{6E72428E-E207-44D7-ADF4-51340F637436}">
      <dgm:prSet phldrT="[Текст]"/>
      <dgm:spPr/>
      <dgm:t>
        <a:bodyPr/>
        <a:lstStyle/>
        <a:p>
          <a:r>
            <a:rPr lang="ru-RU" dirty="0" smtClean="0"/>
            <a:t>Получить новую команду талантов (</a:t>
          </a:r>
          <a:r>
            <a:rPr lang="ru-RU" dirty="0" err="1" smtClean="0"/>
            <a:t>хантинг</a:t>
          </a:r>
          <a:r>
            <a:rPr lang="ru-RU" dirty="0" smtClean="0"/>
            <a:t>)</a:t>
          </a:r>
          <a:endParaRPr lang="ru-RU" dirty="0"/>
        </a:p>
      </dgm:t>
    </dgm:pt>
    <dgm:pt modelId="{4CEAC5D2-FF8D-4933-AB11-24F21FB5C92A}" type="parTrans" cxnId="{F95D7E6D-AB9E-43BC-816E-2170BAD0B125}">
      <dgm:prSet/>
      <dgm:spPr/>
      <dgm:t>
        <a:bodyPr/>
        <a:lstStyle/>
        <a:p>
          <a:endParaRPr lang="ru-RU"/>
        </a:p>
      </dgm:t>
    </dgm:pt>
    <dgm:pt modelId="{A758EC31-2A0B-4B7D-9E17-0930304F7104}" type="sibTrans" cxnId="{F95D7E6D-AB9E-43BC-816E-2170BAD0B125}">
      <dgm:prSet/>
      <dgm:spPr/>
      <dgm:t>
        <a:bodyPr/>
        <a:lstStyle/>
        <a:p>
          <a:endParaRPr lang="ru-RU"/>
        </a:p>
      </dgm:t>
    </dgm:pt>
    <dgm:pt modelId="{A097874A-5350-47DA-8C4D-A4E5C149404B}" type="pres">
      <dgm:prSet presAssocID="{84463F59-F393-4134-9908-B774BA7AA7E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ECD6D4-AAC0-4904-90A6-14EED09FDA56}" type="pres">
      <dgm:prSet presAssocID="{89A6132C-FF7F-457D-9482-5892FA381EBB}" presName="composite" presStyleCnt="0"/>
      <dgm:spPr/>
    </dgm:pt>
    <dgm:pt modelId="{197D6207-EEC2-486A-B093-DE6189D95784}" type="pres">
      <dgm:prSet presAssocID="{89A6132C-FF7F-457D-9482-5892FA381EB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5C0486-08C1-480B-88A4-B4746329C1E3}" type="pres">
      <dgm:prSet presAssocID="{89A6132C-FF7F-457D-9482-5892FA381EB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2FE823-FE4F-4E0C-9E6A-2871FBFB6AE3}" type="pres">
      <dgm:prSet presAssocID="{1EC95240-C391-4457-ACD8-F598C46F7A9F}" presName="sp" presStyleCnt="0"/>
      <dgm:spPr/>
    </dgm:pt>
    <dgm:pt modelId="{6C6E8B95-7EF9-4DB5-BC75-5678348EA666}" type="pres">
      <dgm:prSet presAssocID="{062E6CAA-F293-4AF6-999B-62DBCFD749BF}" presName="composite" presStyleCnt="0"/>
      <dgm:spPr/>
    </dgm:pt>
    <dgm:pt modelId="{D3661BF4-8528-4C3B-AFD0-D3881B57F8BF}" type="pres">
      <dgm:prSet presAssocID="{062E6CAA-F293-4AF6-999B-62DBCFD749B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61E661-8CF6-4CDB-B0CC-6B6CBD94C8CB}" type="pres">
      <dgm:prSet presAssocID="{062E6CAA-F293-4AF6-999B-62DBCFD749B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20203B-2934-4886-9383-A2D3FA24453D}" type="pres">
      <dgm:prSet presAssocID="{D76C5E3C-D8DB-4E6E-A23F-35C0C9AB8444}" presName="sp" presStyleCnt="0"/>
      <dgm:spPr/>
    </dgm:pt>
    <dgm:pt modelId="{4378326B-9424-4C83-BC28-F1D3BFD1C7D7}" type="pres">
      <dgm:prSet presAssocID="{BDA03587-4C7F-4C32-99A7-CAFD402654A9}" presName="composite" presStyleCnt="0"/>
      <dgm:spPr/>
    </dgm:pt>
    <dgm:pt modelId="{76B7FC30-06BC-4F5A-92A4-B008053B8C9D}" type="pres">
      <dgm:prSet presAssocID="{BDA03587-4C7F-4C32-99A7-CAFD402654A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77A9C2-69E0-4FE4-B688-BDE7A2C8510A}" type="pres">
      <dgm:prSet presAssocID="{BDA03587-4C7F-4C32-99A7-CAFD402654A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5D7E6D-AB9E-43BC-816E-2170BAD0B125}" srcId="{BDA03587-4C7F-4C32-99A7-CAFD402654A9}" destId="{6E72428E-E207-44D7-ADF4-51340F637436}" srcOrd="0" destOrd="0" parTransId="{4CEAC5D2-FF8D-4933-AB11-24F21FB5C92A}" sibTransId="{A758EC31-2A0B-4B7D-9E17-0930304F7104}"/>
    <dgm:cxn modelId="{C8C52525-C09C-4BCB-93DB-C16C92480A12}" srcId="{84463F59-F393-4134-9908-B774BA7AA7E9}" destId="{062E6CAA-F293-4AF6-999B-62DBCFD749BF}" srcOrd="1" destOrd="0" parTransId="{31216E37-3B77-4CAC-B308-1A870395C9B3}" sibTransId="{D76C5E3C-D8DB-4E6E-A23F-35C0C9AB8444}"/>
    <dgm:cxn modelId="{5F9F4917-5C89-4E5B-937B-1F97672F23B8}" srcId="{84463F59-F393-4134-9908-B774BA7AA7E9}" destId="{89A6132C-FF7F-457D-9482-5892FA381EBB}" srcOrd="0" destOrd="0" parTransId="{B9749C3C-7ECD-4EE1-9866-A59226CA20B9}" sibTransId="{1EC95240-C391-4457-ACD8-F598C46F7A9F}"/>
    <dgm:cxn modelId="{AE0E7DB4-255E-45DC-8295-21A36592756B}" type="presOf" srcId="{BDA03587-4C7F-4C32-99A7-CAFD402654A9}" destId="{76B7FC30-06BC-4F5A-92A4-B008053B8C9D}" srcOrd="0" destOrd="0" presId="urn:microsoft.com/office/officeart/2005/8/layout/chevron2"/>
    <dgm:cxn modelId="{54D3F6D1-C3DA-48E0-9680-58A74AC4C602}" type="presOf" srcId="{84463F59-F393-4134-9908-B774BA7AA7E9}" destId="{A097874A-5350-47DA-8C4D-A4E5C149404B}" srcOrd="0" destOrd="0" presId="urn:microsoft.com/office/officeart/2005/8/layout/chevron2"/>
    <dgm:cxn modelId="{C6BE707B-2C10-4C9D-AFE3-22356120E55B}" type="presOf" srcId="{CC3BFB88-02F8-4562-B33D-DB2649810E5E}" destId="{B05C0486-08C1-480B-88A4-B4746329C1E3}" srcOrd="0" destOrd="0" presId="urn:microsoft.com/office/officeart/2005/8/layout/chevron2"/>
    <dgm:cxn modelId="{59550E22-4719-41A0-B6ED-F22C0102F353}" type="presOf" srcId="{89A6132C-FF7F-457D-9482-5892FA381EBB}" destId="{197D6207-EEC2-486A-B093-DE6189D95784}" srcOrd="0" destOrd="0" presId="urn:microsoft.com/office/officeart/2005/8/layout/chevron2"/>
    <dgm:cxn modelId="{BED2F1C3-009F-400D-A782-3F348868AAF2}" srcId="{84463F59-F393-4134-9908-B774BA7AA7E9}" destId="{BDA03587-4C7F-4C32-99A7-CAFD402654A9}" srcOrd="2" destOrd="0" parTransId="{305A8BF9-9479-4646-9294-3F04D81D2161}" sibTransId="{DF3263C7-B51C-4576-A6EB-32568D49659C}"/>
    <dgm:cxn modelId="{2482D6B9-AD1A-4B82-BA16-5F612FAE1A5A}" srcId="{062E6CAA-F293-4AF6-999B-62DBCFD749BF}" destId="{72B95C19-012E-4B54-823D-42E30A3A97E1}" srcOrd="0" destOrd="0" parTransId="{2C31141D-9290-47C6-9970-C86B3B7978FC}" sibTransId="{1CFA3149-36AF-4481-91EB-0E12BFCA628C}"/>
    <dgm:cxn modelId="{98320E2D-41C4-4C87-AE17-073DEEDE3439}" type="presOf" srcId="{6E72428E-E207-44D7-ADF4-51340F637436}" destId="{8777A9C2-69E0-4FE4-B688-BDE7A2C8510A}" srcOrd="0" destOrd="0" presId="urn:microsoft.com/office/officeart/2005/8/layout/chevron2"/>
    <dgm:cxn modelId="{8D253FF1-D0F1-491D-A47B-D0AACDAD0D33}" type="presOf" srcId="{72B95C19-012E-4B54-823D-42E30A3A97E1}" destId="{9261E661-8CF6-4CDB-B0CC-6B6CBD94C8CB}" srcOrd="0" destOrd="0" presId="urn:microsoft.com/office/officeart/2005/8/layout/chevron2"/>
    <dgm:cxn modelId="{7861843B-713D-42E9-AD58-42FC8A006456}" type="presOf" srcId="{062E6CAA-F293-4AF6-999B-62DBCFD749BF}" destId="{D3661BF4-8528-4C3B-AFD0-D3881B57F8BF}" srcOrd="0" destOrd="0" presId="urn:microsoft.com/office/officeart/2005/8/layout/chevron2"/>
    <dgm:cxn modelId="{01774867-AE6D-47C0-9993-831DD69E1008}" srcId="{89A6132C-FF7F-457D-9482-5892FA381EBB}" destId="{CC3BFB88-02F8-4562-B33D-DB2649810E5E}" srcOrd="0" destOrd="0" parTransId="{F9BAAFA5-A6BC-4259-8C49-F680F68BB2C3}" sibTransId="{A1078A19-4639-49F5-9B13-FC889F9466DE}"/>
    <dgm:cxn modelId="{25B59AB2-6497-4D77-8655-211E2BE4E9BB}" type="presParOf" srcId="{A097874A-5350-47DA-8C4D-A4E5C149404B}" destId="{6FECD6D4-AAC0-4904-90A6-14EED09FDA56}" srcOrd="0" destOrd="0" presId="urn:microsoft.com/office/officeart/2005/8/layout/chevron2"/>
    <dgm:cxn modelId="{3FCD8C86-91C5-41A8-B28E-541F1BBEA5F2}" type="presParOf" srcId="{6FECD6D4-AAC0-4904-90A6-14EED09FDA56}" destId="{197D6207-EEC2-486A-B093-DE6189D95784}" srcOrd="0" destOrd="0" presId="urn:microsoft.com/office/officeart/2005/8/layout/chevron2"/>
    <dgm:cxn modelId="{03A236A9-0354-4EDF-8DD4-2DDEECE6C75C}" type="presParOf" srcId="{6FECD6D4-AAC0-4904-90A6-14EED09FDA56}" destId="{B05C0486-08C1-480B-88A4-B4746329C1E3}" srcOrd="1" destOrd="0" presId="urn:microsoft.com/office/officeart/2005/8/layout/chevron2"/>
    <dgm:cxn modelId="{1D28CDBA-85B3-4397-84DA-5738715F7B27}" type="presParOf" srcId="{A097874A-5350-47DA-8C4D-A4E5C149404B}" destId="{A72FE823-FE4F-4E0C-9E6A-2871FBFB6AE3}" srcOrd="1" destOrd="0" presId="urn:microsoft.com/office/officeart/2005/8/layout/chevron2"/>
    <dgm:cxn modelId="{622BA069-144F-401C-B74C-8EDA77531A2A}" type="presParOf" srcId="{A097874A-5350-47DA-8C4D-A4E5C149404B}" destId="{6C6E8B95-7EF9-4DB5-BC75-5678348EA666}" srcOrd="2" destOrd="0" presId="urn:microsoft.com/office/officeart/2005/8/layout/chevron2"/>
    <dgm:cxn modelId="{F2FB5733-9F81-4BC5-9ADB-5EEB7EEDBA5C}" type="presParOf" srcId="{6C6E8B95-7EF9-4DB5-BC75-5678348EA666}" destId="{D3661BF4-8528-4C3B-AFD0-D3881B57F8BF}" srcOrd="0" destOrd="0" presId="urn:microsoft.com/office/officeart/2005/8/layout/chevron2"/>
    <dgm:cxn modelId="{06138106-694A-4887-8E78-0FC8BC7E620E}" type="presParOf" srcId="{6C6E8B95-7EF9-4DB5-BC75-5678348EA666}" destId="{9261E661-8CF6-4CDB-B0CC-6B6CBD94C8CB}" srcOrd="1" destOrd="0" presId="urn:microsoft.com/office/officeart/2005/8/layout/chevron2"/>
    <dgm:cxn modelId="{2A1F8778-DCE8-480D-99FA-FE87E0EEB8AB}" type="presParOf" srcId="{A097874A-5350-47DA-8C4D-A4E5C149404B}" destId="{5520203B-2934-4886-9383-A2D3FA24453D}" srcOrd="3" destOrd="0" presId="urn:microsoft.com/office/officeart/2005/8/layout/chevron2"/>
    <dgm:cxn modelId="{DD28D15D-9D46-4E8B-8CAD-894A271F1751}" type="presParOf" srcId="{A097874A-5350-47DA-8C4D-A4E5C149404B}" destId="{4378326B-9424-4C83-BC28-F1D3BFD1C7D7}" srcOrd="4" destOrd="0" presId="urn:microsoft.com/office/officeart/2005/8/layout/chevron2"/>
    <dgm:cxn modelId="{DDCF5257-BCC7-402A-BDAC-C4A0A6FE94D2}" type="presParOf" srcId="{4378326B-9424-4C83-BC28-F1D3BFD1C7D7}" destId="{76B7FC30-06BC-4F5A-92A4-B008053B8C9D}" srcOrd="0" destOrd="0" presId="urn:microsoft.com/office/officeart/2005/8/layout/chevron2"/>
    <dgm:cxn modelId="{A5D85DAA-465F-4981-8223-23405639E139}" type="presParOf" srcId="{4378326B-9424-4C83-BC28-F1D3BFD1C7D7}" destId="{8777A9C2-69E0-4FE4-B688-BDE7A2C8510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4D9A9AFE-CB38-4BF0-8F58-63BA0C4FF4DC}" type="doc">
      <dgm:prSet loTypeId="urn:microsoft.com/office/officeart/2005/8/layout/vList5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4641F030-44C0-4C8C-90D1-0AE130B87E99}">
      <dgm:prSet phldrT="[Текст]"/>
      <dgm:spPr/>
      <dgm:t>
        <a:bodyPr/>
        <a:lstStyle/>
        <a:p>
          <a:r>
            <a:rPr lang="ru-RU" dirty="0" smtClean="0"/>
            <a:t>Клиенты</a:t>
          </a:r>
          <a:endParaRPr lang="ru-RU" dirty="0"/>
        </a:p>
      </dgm:t>
    </dgm:pt>
    <dgm:pt modelId="{41BB74A3-9681-4469-BC8F-EC833D3A8583}" type="parTrans" cxnId="{038151AA-DB8B-47FB-B23A-80B2321A7040}">
      <dgm:prSet/>
      <dgm:spPr/>
      <dgm:t>
        <a:bodyPr/>
        <a:lstStyle/>
        <a:p>
          <a:endParaRPr lang="ru-RU"/>
        </a:p>
      </dgm:t>
    </dgm:pt>
    <dgm:pt modelId="{18F9710C-EA02-49B4-828E-F514C1D34CE5}" type="sibTrans" cxnId="{038151AA-DB8B-47FB-B23A-80B2321A7040}">
      <dgm:prSet/>
      <dgm:spPr/>
      <dgm:t>
        <a:bodyPr/>
        <a:lstStyle/>
        <a:p>
          <a:endParaRPr lang="ru-RU"/>
        </a:p>
      </dgm:t>
    </dgm:pt>
    <dgm:pt modelId="{94353F9F-4879-4C45-8902-EBCF528FB01A}">
      <dgm:prSet/>
      <dgm:spPr/>
      <dgm:t>
        <a:bodyPr/>
        <a:lstStyle/>
        <a:p>
          <a:r>
            <a:rPr lang="ru-RU" dirty="0" smtClean="0"/>
            <a:t>Единство</a:t>
          </a:r>
        </a:p>
      </dgm:t>
    </dgm:pt>
    <dgm:pt modelId="{D651E0FB-D9C9-4C70-905F-387BFF34DE8C}" type="parTrans" cxnId="{6E7DCA72-AC00-4A9D-8263-1CAD966EE621}">
      <dgm:prSet/>
      <dgm:spPr/>
      <dgm:t>
        <a:bodyPr/>
        <a:lstStyle/>
        <a:p>
          <a:endParaRPr lang="ru-RU"/>
        </a:p>
      </dgm:t>
    </dgm:pt>
    <dgm:pt modelId="{EDE26CF9-9F9D-47B8-9C08-6D1AD1BD0B31}" type="sibTrans" cxnId="{6E7DCA72-AC00-4A9D-8263-1CAD966EE621}">
      <dgm:prSet/>
      <dgm:spPr/>
      <dgm:t>
        <a:bodyPr/>
        <a:lstStyle/>
        <a:p>
          <a:endParaRPr lang="ru-RU"/>
        </a:p>
      </dgm:t>
    </dgm:pt>
    <dgm:pt modelId="{3A3A5937-7A28-46C6-8176-EB2744FC5650}">
      <dgm:prSet/>
      <dgm:spPr/>
      <dgm:t>
        <a:bodyPr/>
        <a:lstStyle/>
        <a:p>
          <a:r>
            <a:rPr lang="ru-RU" dirty="0" err="1" smtClean="0"/>
            <a:t>Индивидум</a:t>
          </a:r>
          <a:endParaRPr lang="ru-RU" dirty="0" smtClean="0"/>
        </a:p>
      </dgm:t>
    </dgm:pt>
    <dgm:pt modelId="{DEC72047-B88B-476C-BF4F-95A74E925931}" type="parTrans" cxnId="{82877A0A-70E2-4CA4-9337-5BDC8D744484}">
      <dgm:prSet/>
      <dgm:spPr/>
      <dgm:t>
        <a:bodyPr/>
        <a:lstStyle/>
        <a:p>
          <a:endParaRPr lang="ru-RU"/>
        </a:p>
      </dgm:t>
    </dgm:pt>
    <dgm:pt modelId="{3B081B8C-7E1D-4BD9-8161-FC73E8EF1A26}" type="sibTrans" cxnId="{82877A0A-70E2-4CA4-9337-5BDC8D744484}">
      <dgm:prSet/>
      <dgm:spPr/>
      <dgm:t>
        <a:bodyPr/>
        <a:lstStyle/>
        <a:p>
          <a:endParaRPr lang="ru-RU"/>
        </a:p>
      </dgm:t>
    </dgm:pt>
    <dgm:pt modelId="{6828A60F-ECCB-4A70-A350-9AC6BC278DFE}">
      <dgm:prSet/>
      <dgm:spPr/>
      <dgm:t>
        <a:bodyPr/>
        <a:lstStyle/>
        <a:p>
          <a:r>
            <a:rPr lang="ru-RU" dirty="0" smtClean="0"/>
            <a:t>Рост</a:t>
          </a:r>
        </a:p>
      </dgm:t>
    </dgm:pt>
    <dgm:pt modelId="{6515C13E-D0A9-494C-AA25-1994B1F35C18}" type="parTrans" cxnId="{19E78466-DEB5-4225-AB81-E10E792A0B32}">
      <dgm:prSet/>
      <dgm:spPr/>
      <dgm:t>
        <a:bodyPr/>
        <a:lstStyle/>
        <a:p>
          <a:endParaRPr lang="ru-RU"/>
        </a:p>
      </dgm:t>
    </dgm:pt>
    <dgm:pt modelId="{120CFFD6-8137-4149-8BD1-E4F3CAE1FCB8}" type="sibTrans" cxnId="{19E78466-DEB5-4225-AB81-E10E792A0B32}">
      <dgm:prSet/>
      <dgm:spPr/>
      <dgm:t>
        <a:bodyPr/>
        <a:lstStyle/>
        <a:p>
          <a:endParaRPr lang="ru-RU"/>
        </a:p>
      </dgm:t>
    </dgm:pt>
    <dgm:pt modelId="{B12A4DFE-E8A4-4207-BA5C-D22F58939890}">
      <dgm:prSet/>
      <dgm:spPr/>
      <dgm:t>
        <a:bodyPr/>
        <a:lstStyle/>
        <a:p>
          <a:r>
            <a:rPr lang="uk-UA" dirty="0" err="1" smtClean="0"/>
            <a:t>Удержание</a:t>
          </a:r>
          <a:endParaRPr lang="uk-UA" dirty="0"/>
        </a:p>
      </dgm:t>
    </dgm:pt>
    <dgm:pt modelId="{9D8A795C-D5EC-447E-B6E2-878ADE529285}" type="parTrans" cxnId="{2D052B69-5E23-452F-A8BC-5BBDF8FD81A1}">
      <dgm:prSet/>
      <dgm:spPr/>
      <dgm:t>
        <a:bodyPr/>
        <a:lstStyle/>
        <a:p>
          <a:endParaRPr lang="ru-RU"/>
        </a:p>
      </dgm:t>
    </dgm:pt>
    <dgm:pt modelId="{164BB967-2BDE-48AE-8B9D-0594D9E6AC92}" type="sibTrans" cxnId="{2D052B69-5E23-452F-A8BC-5BBDF8FD81A1}">
      <dgm:prSet/>
      <dgm:spPr/>
      <dgm:t>
        <a:bodyPr/>
        <a:lstStyle/>
        <a:p>
          <a:endParaRPr lang="ru-RU"/>
        </a:p>
      </dgm:t>
    </dgm:pt>
    <dgm:pt modelId="{6BFE51BC-925B-484F-990D-D5FBEA76177B}">
      <dgm:prSet/>
      <dgm:spPr/>
      <dgm:t>
        <a:bodyPr/>
        <a:lstStyle/>
        <a:p>
          <a:r>
            <a:rPr lang="ru-RU" dirty="0" smtClean="0"/>
            <a:t>Партнерства</a:t>
          </a:r>
          <a:endParaRPr lang="en-US" dirty="0" smtClean="0"/>
        </a:p>
      </dgm:t>
    </dgm:pt>
    <dgm:pt modelId="{85FA620F-18CC-44BD-82A9-89A74734B49D}" type="parTrans" cxnId="{29F54AB3-31E1-423B-B724-90A2C895E832}">
      <dgm:prSet/>
      <dgm:spPr/>
      <dgm:t>
        <a:bodyPr/>
        <a:lstStyle/>
        <a:p>
          <a:endParaRPr lang="ru-RU"/>
        </a:p>
      </dgm:t>
    </dgm:pt>
    <dgm:pt modelId="{DE9F6881-EB55-40A7-A17F-E1652D688289}" type="sibTrans" cxnId="{29F54AB3-31E1-423B-B724-90A2C895E832}">
      <dgm:prSet/>
      <dgm:spPr/>
      <dgm:t>
        <a:bodyPr/>
        <a:lstStyle/>
        <a:p>
          <a:endParaRPr lang="ru-RU"/>
        </a:p>
      </dgm:t>
    </dgm:pt>
    <dgm:pt modelId="{A37D9AF3-57FA-418F-8168-94A159942433}">
      <dgm:prSet/>
      <dgm:spPr/>
      <dgm:t>
        <a:bodyPr/>
        <a:lstStyle/>
        <a:p>
          <a:r>
            <a:rPr lang="en-US" dirty="0" smtClean="0"/>
            <a:t>M&amp;A</a:t>
          </a:r>
        </a:p>
      </dgm:t>
    </dgm:pt>
    <dgm:pt modelId="{6CDBFE43-61A7-4FF9-9ED4-380D895572A8}" type="parTrans" cxnId="{8BDE6AA9-5B80-445F-9A51-A0BE7EC01A76}">
      <dgm:prSet/>
      <dgm:spPr/>
      <dgm:t>
        <a:bodyPr/>
        <a:lstStyle/>
        <a:p>
          <a:endParaRPr lang="ru-RU"/>
        </a:p>
      </dgm:t>
    </dgm:pt>
    <dgm:pt modelId="{EC76AF84-908A-47C1-BFB4-39F560D743E6}" type="sibTrans" cxnId="{8BDE6AA9-5B80-445F-9A51-A0BE7EC01A76}">
      <dgm:prSet/>
      <dgm:spPr/>
      <dgm:t>
        <a:bodyPr/>
        <a:lstStyle/>
        <a:p>
          <a:endParaRPr lang="ru-RU"/>
        </a:p>
      </dgm:t>
    </dgm:pt>
    <dgm:pt modelId="{AF707DAA-7700-49D7-A5B9-314C2D70B4D7}">
      <dgm:prSet/>
      <dgm:spPr/>
      <dgm:t>
        <a:bodyPr/>
        <a:lstStyle/>
        <a:p>
          <a:r>
            <a:rPr lang="ru-RU" dirty="0" smtClean="0"/>
            <a:t>Открытость</a:t>
          </a:r>
        </a:p>
      </dgm:t>
    </dgm:pt>
    <dgm:pt modelId="{0C777DFB-D4EB-4055-B022-E514B51C65B8}" type="parTrans" cxnId="{1330A9E6-F8FF-465A-A94E-1C9D965C4F86}">
      <dgm:prSet/>
      <dgm:spPr/>
      <dgm:t>
        <a:bodyPr/>
        <a:lstStyle/>
        <a:p>
          <a:endParaRPr lang="ru-RU"/>
        </a:p>
      </dgm:t>
    </dgm:pt>
    <dgm:pt modelId="{156D5528-962D-487F-867A-76B092A40318}" type="sibTrans" cxnId="{1330A9E6-F8FF-465A-A94E-1C9D965C4F86}">
      <dgm:prSet/>
      <dgm:spPr/>
      <dgm:t>
        <a:bodyPr/>
        <a:lstStyle/>
        <a:p>
          <a:endParaRPr lang="ru-RU"/>
        </a:p>
      </dgm:t>
    </dgm:pt>
    <dgm:pt modelId="{A6E861D0-F5C2-47A3-BA53-311086A39B75}">
      <dgm:prSet/>
      <dgm:spPr/>
      <dgm:t>
        <a:bodyPr/>
        <a:lstStyle/>
        <a:p>
          <a:r>
            <a:rPr lang="ru-RU" dirty="0" smtClean="0"/>
            <a:t>Второй шанс</a:t>
          </a:r>
          <a:endParaRPr lang="en-US" dirty="0" smtClean="0"/>
        </a:p>
      </dgm:t>
    </dgm:pt>
    <dgm:pt modelId="{68F910AC-51D1-48AE-A53E-F7BD03313E8C}" type="parTrans" cxnId="{8B65F40A-88C1-49AB-BB38-D59A14363FA0}">
      <dgm:prSet/>
      <dgm:spPr/>
      <dgm:t>
        <a:bodyPr/>
        <a:lstStyle/>
        <a:p>
          <a:endParaRPr lang="ru-RU"/>
        </a:p>
      </dgm:t>
    </dgm:pt>
    <dgm:pt modelId="{B1B2932F-BA3B-469A-BAF9-C841A9F34F2B}" type="sibTrans" cxnId="{8B65F40A-88C1-49AB-BB38-D59A14363FA0}">
      <dgm:prSet/>
      <dgm:spPr/>
      <dgm:t>
        <a:bodyPr/>
        <a:lstStyle/>
        <a:p>
          <a:endParaRPr lang="ru-RU"/>
        </a:p>
      </dgm:t>
    </dgm:pt>
    <dgm:pt modelId="{BBB1E8AF-3864-4F7C-9BD4-D8558AE84D89}">
      <dgm:prSet phldrT="[Текст]" custT="1"/>
      <dgm:spPr/>
      <dgm:t>
        <a:bodyPr/>
        <a:lstStyle/>
        <a:p>
          <a:r>
            <a:rPr lang="ru-RU" sz="1400" dirty="0" smtClean="0"/>
            <a:t>Самое ценное – отношения с клиентами</a:t>
          </a:r>
          <a:endParaRPr lang="ru-RU" sz="1400" dirty="0"/>
        </a:p>
      </dgm:t>
    </dgm:pt>
    <dgm:pt modelId="{9DF7628E-6987-4258-996F-55522B4C8993}" type="parTrans" cxnId="{477C1A75-5731-4494-97E4-8A4441CCA2A6}">
      <dgm:prSet/>
      <dgm:spPr/>
      <dgm:t>
        <a:bodyPr/>
        <a:lstStyle/>
        <a:p>
          <a:endParaRPr lang="ru-RU"/>
        </a:p>
      </dgm:t>
    </dgm:pt>
    <dgm:pt modelId="{0A472EF8-45F4-489A-B279-98168735F167}" type="sibTrans" cxnId="{477C1A75-5731-4494-97E4-8A4441CCA2A6}">
      <dgm:prSet/>
      <dgm:spPr/>
      <dgm:t>
        <a:bodyPr/>
        <a:lstStyle/>
        <a:p>
          <a:endParaRPr lang="ru-RU"/>
        </a:p>
      </dgm:t>
    </dgm:pt>
    <dgm:pt modelId="{8B70E904-672F-4D33-897D-AC6C991FF6B7}">
      <dgm:prSet custT="1"/>
      <dgm:spPr/>
      <dgm:t>
        <a:bodyPr/>
        <a:lstStyle/>
        <a:p>
          <a:r>
            <a:rPr lang="ru-RU" sz="1400" dirty="0" smtClean="0"/>
            <a:t>Правила игры на смежных рынках постепенно станут едиными</a:t>
          </a:r>
        </a:p>
      </dgm:t>
    </dgm:pt>
    <dgm:pt modelId="{824CBD5A-17A9-46C3-85B6-11B0D95242E4}" type="parTrans" cxnId="{E083B14A-5185-4E56-AF5D-370AAE6ABB97}">
      <dgm:prSet/>
      <dgm:spPr/>
      <dgm:t>
        <a:bodyPr/>
        <a:lstStyle/>
        <a:p>
          <a:endParaRPr lang="ru-RU"/>
        </a:p>
      </dgm:t>
    </dgm:pt>
    <dgm:pt modelId="{DA539FD4-20F9-49A4-A0F1-30F9F244EE4D}" type="sibTrans" cxnId="{E083B14A-5185-4E56-AF5D-370AAE6ABB97}">
      <dgm:prSet/>
      <dgm:spPr/>
      <dgm:t>
        <a:bodyPr/>
        <a:lstStyle/>
        <a:p>
          <a:endParaRPr lang="ru-RU"/>
        </a:p>
      </dgm:t>
    </dgm:pt>
    <dgm:pt modelId="{EC0FFF12-1166-4B95-B5B7-85CB674598D5}">
      <dgm:prSet custT="1"/>
      <dgm:spPr/>
      <dgm:t>
        <a:bodyPr/>
        <a:lstStyle/>
        <a:p>
          <a:r>
            <a:rPr lang="ru-RU" sz="1400" dirty="0" smtClean="0"/>
            <a:t>Контент и </a:t>
          </a:r>
          <a:r>
            <a:rPr lang="ru-RU" sz="1400" dirty="0" err="1" smtClean="0"/>
            <a:t>мерч</a:t>
          </a:r>
          <a:r>
            <a:rPr lang="ru-RU" sz="1400" dirty="0" smtClean="0"/>
            <a:t> станет </a:t>
          </a:r>
          <a:r>
            <a:rPr lang="ru-RU" sz="1400" dirty="0" err="1" smtClean="0"/>
            <a:t>кастомизированным</a:t>
          </a:r>
          <a:endParaRPr lang="ru-RU" sz="1400" dirty="0" smtClean="0"/>
        </a:p>
      </dgm:t>
    </dgm:pt>
    <dgm:pt modelId="{A158F66E-9CF5-419A-9647-90FCE41CF1EE}" type="parTrans" cxnId="{643CF5FD-82E3-4C90-B3B8-EF4021B4EBDE}">
      <dgm:prSet/>
      <dgm:spPr/>
      <dgm:t>
        <a:bodyPr/>
        <a:lstStyle/>
        <a:p>
          <a:endParaRPr lang="ru-RU"/>
        </a:p>
      </dgm:t>
    </dgm:pt>
    <dgm:pt modelId="{C5038700-7523-459B-A4A2-A26A1000DFF7}" type="sibTrans" cxnId="{643CF5FD-82E3-4C90-B3B8-EF4021B4EBDE}">
      <dgm:prSet/>
      <dgm:spPr/>
      <dgm:t>
        <a:bodyPr/>
        <a:lstStyle/>
        <a:p>
          <a:endParaRPr lang="ru-RU"/>
        </a:p>
      </dgm:t>
    </dgm:pt>
    <dgm:pt modelId="{CA573876-B701-45C1-9506-B56E11F07910}">
      <dgm:prSet custT="1"/>
      <dgm:spPr/>
      <dgm:t>
        <a:bodyPr/>
        <a:lstStyle/>
        <a:p>
          <a:r>
            <a:rPr lang="ru-RU" sz="1400" dirty="0" smtClean="0"/>
            <a:t>Инвесторы покупают обещание роста, а не стабильность</a:t>
          </a:r>
        </a:p>
      </dgm:t>
    </dgm:pt>
    <dgm:pt modelId="{2C496C53-E55E-4016-87DF-88EECEC457AA}" type="parTrans" cxnId="{E9A80D71-3846-4779-9B2F-78BE4293EC0E}">
      <dgm:prSet/>
      <dgm:spPr/>
      <dgm:t>
        <a:bodyPr/>
        <a:lstStyle/>
        <a:p>
          <a:endParaRPr lang="ru-RU"/>
        </a:p>
      </dgm:t>
    </dgm:pt>
    <dgm:pt modelId="{DD063691-9D9A-499E-9EFA-4C66F1ECA713}" type="sibTrans" cxnId="{E9A80D71-3846-4779-9B2F-78BE4293EC0E}">
      <dgm:prSet/>
      <dgm:spPr/>
      <dgm:t>
        <a:bodyPr/>
        <a:lstStyle/>
        <a:p>
          <a:endParaRPr lang="ru-RU"/>
        </a:p>
      </dgm:t>
    </dgm:pt>
    <dgm:pt modelId="{641B39BC-6AAD-447F-95D9-5EE267E886FF}">
      <dgm:prSet custT="1"/>
      <dgm:spPr/>
      <dgm:t>
        <a:bodyPr/>
        <a:lstStyle/>
        <a:p>
          <a:r>
            <a:rPr lang="uk-UA" sz="1400" dirty="0" smtClean="0"/>
            <a:t>Контент </a:t>
          </a:r>
          <a:r>
            <a:rPr lang="uk-UA" sz="1400" dirty="0" err="1" smtClean="0"/>
            <a:t>позволяет</a:t>
          </a:r>
          <a:r>
            <a:rPr lang="uk-UA" sz="1400" dirty="0" smtClean="0"/>
            <a:t> </a:t>
          </a:r>
          <a:r>
            <a:rPr lang="uk-UA" sz="1400" dirty="0" err="1" smtClean="0"/>
            <a:t>удерживать</a:t>
          </a:r>
          <a:r>
            <a:rPr lang="uk-UA" sz="1400" dirty="0" smtClean="0"/>
            <a:t> (</a:t>
          </a:r>
          <a:r>
            <a:rPr lang="uk-UA" sz="1400" dirty="0" err="1" smtClean="0"/>
            <a:t>особенно</a:t>
          </a:r>
          <a:r>
            <a:rPr lang="uk-UA" sz="1400" dirty="0" smtClean="0"/>
            <a:t> </a:t>
          </a:r>
          <a:r>
            <a:rPr lang="uk-UA" sz="1400" dirty="0" err="1" smtClean="0"/>
            <a:t>если</a:t>
          </a:r>
          <a:r>
            <a:rPr lang="uk-UA" sz="1400" dirty="0" smtClean="0"/>
            <a:t> он </a:t>
          </a:r>
          <a:r>
            <a:rPr lang="uk-UA" sz="1400" dirty="0" err="1" smtClean="0"/>
            <a:t>уникален</a:t>
          </a:r>
          <a:r>
            <a:rPr lang="uk-UA" sz="1400" dirty="0" smtClean="0"/>
            <a:t> и его </a:t>
          </a:r>
          <a:r>
            <a:rPr lang="uk-UA" sz="1400" dirty="0" err="1" smtClean="0"/>
            <a:t>нельзя</a:t>
          </a:r>
          <a:r>
            <a:rPr lang="uk-UA" sz="1400" dirty="0" smtClean="0"/>
            <a:t> </a:t>
          </a:r>
          <a:r>
            <a:rPr lang="uk-UA" sz="1400" dirty="0" err="1" smtClean="0"/>
            <a:t>полностью</a:t>
          </a:r>
          <a:r>
            <a:rPr lang="uk-UA" sz="1400" dirty="0" smtClean="0"/>
            <a:t> повторить)</a:t>
          </a:r>
          <a:endParaRPr lang="uk-UA" sz="1400" dirty="0"/>
        </a:p>
      </dgm:t>
    </dgm:pt>
    <dgm:pt modelId="{240B1469-019F-48C6-92FB-B94D48E80F28}" type="parTrans" cxnId="{D95354DB-DC1C-4B03-AAE8-36E659FF88DC}">
      <dgm:prSet/>
      <dgm:spPr/>
      <dgm:t>
        <a:bodyPr/>
        <a:lstStyle/>
        <a:p>
          <a:endParaRPr lang="ru-RU"/>
        </a:p>
      </dgm:t>
    </dgm:pt>
    <dgm:pt modelId="{1D681078-A38C-4940-B663-4EE985430ED3}" type="sibTrans" cxnId="{D95354DB-DC1C-4B03-AAE8-36E659FF88DC}">
      <dgm:prSet/>
      <dgm:spPr/>
      <dgm:t>
        <a:bodyPr/>
        <a:lstStyle/>
        <a:p>
          <a:endParaRPr lang="ru-RU"/>
        </a:p>
      </dgm:t>
    </dgm:pt>
    <dgm:pt modelId="{F30D26B4-7AF5-46B3-A3A6-2A21C0B17A45}">
      <dgm:prSet custT="1"/>
      <dgm:spPr/>
      <dgm:t>
        <a:bodyPr/>
        <a:lstStyle/>
        <a:p>
          <a:r>
            <a:rPr lang="uk-UA" sz="1400" dirty="0" err="1" smtClean="0"/>
            <a:t>Начнётся</a:t>
          </a:r>
          <a:r>
            <a:rPr lang="uk-UA" sz="1400" dirty="0" smtClean="0"/>
            <a:t> все с </a:t>
          </a:r>
          <a:r>
            <a:rPr lang="uk-UA" sz="1400" dirty="0" err="1" smtClean="0"/>
            <a:t>пробных</a:t>
          </a:r>
          <a:r>
            <a:rPr lang="uk-UA" sz="1400" dirty="0" smtClean="0"/>
            <a:t> </a:t>
          </a:r>
          <a:r>
            <a:rPr lang="uk-UA" sz="1400" dirty="0" err="1" smtClean="0"/>
            <a:t>партнерств</a:t>
          </a:r>
          <a:r>
            <a:rPr lang="uk-UA" sz="1400" dirty="0" smtClean="0"/>
            <a:t> -</a:t>
          </a:r>
          <a:r>
            <a:rPr lang="en-US" sz="1400" dirty="0" smtClean="0"/>
            <a:t>&gt; M&amp;A</a:t>
          </a:r>
        </a:p>
      </dgm:t>
    </dgm:pt>
    <dgm:pt modelId="{161CCF17-BDFF-458D-A0B8-A6230CDCB252}" type="parTrans" cxnId="{91A02DFB-5404-425A-804F-78F4A897BA16}">
      <dgm:prSet/>
      <dgm:spPr/>
      <dgm:t>
        <a:bodyPr/>
        <a:lstStyle/>
        <a:p>
          <a:endParaRPr lang="ru-RU"/>
        </a:p>
      </dgm:t>
    </dgm:pt>
    <dgm:pt modelId="{E7C3FB1A-7B1E-4AC5-A88D-4A0CB643F9FB}" type="sibTrans" cxnId="{91A02DFB-5404-425A-804F-78F4A897BA16}">
      <dgm:prSet/>
      <dgm:spPr/>
      <dgm:t>
        <a:bodyPr/>
        <a:lstStyle/>
        <a:p>
          <a:endParaRPr lang="ru-RU"/>
        </a:p>
      </dgm:t>
    </dgm:pt>
    <dgm:pt modelId="{93E1F85D-B447-4843-BE3D-09BCADD9AB70}">
      <dgm:prSet custT="1"/>
      <dgm:spPr/>
      <dgm:t>
        <a:bodyPr/>
        <a:lstStyle/>
        <a:p>
          <a:r>
            <a:rPr lang="ru-RU" sz="1400" dirty="0" smtClean="0"/>
            <a:t>Консолидация, новые возможности для </a:t>
          </a:r>
          <a:r>
            <a:rPr lang="en-US" sz="1400" dirty="0" smtClean="0"/>
            <a:t>M&amp;A</a:t>
          </a:r>
        </a:p>
      </dgm:t>
    </dgm:pt>
    <dgm:pt modelId="{E03A89C9-205D-4688-AD8B-C0F728E7CEB9}" type="parTrans" cxnId="{56480195-1D9F-477F-82B0-D9228AACB155}">
      <dgm:prSet/>
      <dgm:spPr/>
      <dgm:t>
        <a:bodyPr/>
        <a:lstStyle/>
        <a:p>
          <a:endParaRPr lang="ru-RU"/>
        </a:p>
      </dgm:t>
    </dgm:pt>
    <dgm:pt modelId="{AC224274-F855-431F-8488-24A742995C89}" type="sibTrans" cxnId="{56480195-1D9F-477F-82B0-D9228AACB155}">
      <dgm:prSet/>
      <dgm:spPr/>
      <dgm:t>
        <a:bodyPr/>
        <a:lstStyle/>
        <a:p>
          <a:endParaRPr lang="ru-RU"/>
        </a:p>
      </dgm:t>
    </dgm:pt>
    <dgm:pt modelId="{9E08F6E9-C66D-4DE7-822D-A9BD3743A9FA}">
      <dgm:prSet custT="1"/>
      <dgm:spPr/>
      <dgm:t>
        <a:bodyPr/>
        <a:lstStyle/>
        <a:p>
          <a:r>
            <a:rPr lang="ru-RU" sz="1400" dirty="0" smtClean="0"/>
            <a:t>Необходимы готовые бизнес-модели для внешних сервисов и стартапов, описания доступных данных, </a:t>
          </a:r>
          <a:r>
            <a:rPr lang="en-US" sz="1400" dirty="0" smtClean="0"/>
            <a:t>API, </a:t>
          </a:r>
          <a:r>
            <a:rPr lang="ru-RU" sz="1400" dirty="0" smtClean="0"/>
            <a:t>публичные </a:t>
          </a:r>
          <a:r>
            <a:rPr lang="ru-RU" sz="1400" dirty="0" err="1" smtClean="0"/>
            <a:t>офферты</a:t>
          </a:r>
          <a:r>
            <a:rPr lang="ru-RU" sz="1400" dirty="0" smtClean="0"/>
            <a:t> (интеграция без бюрократии)</a:t>
          </a:r>
        </a:p>
      </dgm:t>
    </dgm:pt>
    <dgm:pt modelId="{709F092B-80CD-426F-AC3F-C12F36EB34AF}" type="parTrans" cxnId="{3E973862-1D08-4363-9A07-09AB6949DF55}">
      <dgm:prSet/>
      <dgm:spPr/>
      <dgm:t>
        <a:bodyPr/>
        <a:lstStyle/>
        <a:p>
          <a:endParaRPr lang="ru-RU"/>
        </a:p>
      </dgm:t>
    </dgm:pt>
    <dgm:pt modelId="{BC55787E-663D-4B9C-B1A9-7648260B4B5E}" type="sibTrans" cxnId="{3E973862-1D08-4363-9A07-09AB6949DF55}">
      <dgm:prSet/>
      <dgm:spPr/>
      <dgm:t>
        <a:bodyPr/>
        <a:lstStyle/>
        <a:p>
          <a:endParaRPr lang="ru-RU"/>
        </a:p>
      </dgm:t>
    </dgm:pt>
    <dgm:pt modelId="{CC8BBD31-9E00-4C80-9BE0-3528BB829CA7}">
      <dgm:prSet custT="1"/>
      <dgm:spPr/>
      <dgm:t>
        <a:bodyPr/>
        <a:lstStyle/>
        <a:p>
          <a:r>
            <a:rPr lang="ru-RU" sz="1400" dirty="0" smtClean="0"/>
            <a:t>Украинских «</a:t>
          </a:r>
          <a:r>
            <a:rPr lang="ru-RU" sz="1400" dirty="0" err="1" smtClean="0"/>
            <a:t>крупняков</a:t>
          </a:r>
          <a:r>
            <a:rPr lang="ru-RU" sz="1400" dirty="0" smtClean="0"/>
            <a:t>» еще могут захотеть заполучить глобальные холдинги</a:t>
          </a:r>
          <a:endParaRPr lang="en-US" sz="1400" dirty="0" smtClean="0"/>
        </a:p>
      </dgm:t>
    </dgm:pt>
    <dgm:pt modelId="{004E7E4E-C89D-40EC-8700-3837DBDB97AE}" type="parTrans" cxnId="{83DB2A05-965C-4DEE-84D7-28ADE4E9DCA0}">
      <dgm:prSet/>
      <dgm:spPr/>
      <dgm:t>
        <a:bodyPr/>
        <a:lstStyle/>
        <a:p>
          <a:endParaRPr lang="ru-RU"/>
        </a:p>
      </dgm:t>
    </dgm:pt>
    <dgm:pt modelId="{DC8432E8-D2F4-440F-BF84-DFF5D2CD87CD}" type="sibTrans" cxnId="{83DB2A05-965C-4DEE-84D7-28ADE4E9DCA0}">
      <dgm:prSet/>
      <dgm:spPr/>
      <dgm:t>
        <a:bodyPr/>
        <a:lstStyle/>
        <a:p>
          <a:endParaRPr lang="ru-RU"/>
        </a:p>
      </dgm:t>
    </dgm:pt>
    <dgm:pt modelId="{9AFB23C7-BF48-4A32-ABD9-409292D0F3E0}" type="pres">
      <dgm:prSet presAssocID="{4D9A9AFE-CB38-4BF0-8F58-63BA0C4FF4D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A462B4-4E16-498A-9EC7-1DDB2737C9A5}" type="pres">
      <dgm:prSet presAssocID="{94353F9F-4879-4C45-8902-EBCF528FB01A}" presName="linNode" presStyleCnt="0"/>
      <dgm:spPr/>
    </dgm:pt>
    <dgm:pt modelId="{B6D12098-484F-4B60-AA94-CA155B714383}" type="pres">
      <dgm:prSet presAssocID="{94353F9F-4879-4C45-8902-EBCF528FB01A}" presName="parentText" presStyleLbl="node1" presStyleIdx="0" presStyleCnt="9" custScaleX="6666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DDE40E-716B-44EE-A441-685E5136BFE6}" type="pres">
      <dgm:prSet presAssocID="{94353F9F-4879-4C45-8902-EBCF528FB01A}" presName="descendantText" presStyleLbl="alignAccFollow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A57D25-A21D-4224-8AF0-E3A5667A7603}" type="pres">
      <dgm:prSet presAssocID="{EDE26CF9-9F9D-47B8-9C08-6D1AD1BD0B31}" presName="sp" presStyleCnt="0"/>
      <dgm:spPr/>
    </dgm:pt>
    <dgm:pt modelId="{146BB717-B7FB-4B02-825C-69D9F7DEEB8F}" type="pres">
      <dgm:prSet presAssocID="{4641F030-44C0-4C8C-90D1-0AE130B87E99}" presName="linNode" presStyleCnt="0"/>
      <dgm:spPr/>
    </dgm:pt>
    <dgm:pt modelId="{B4A6620B-9CE3-4853-89BA-B4CD35694957}" type="pres">
      <dgm:prSet presAssocID="{4641F030-44C0-4C8C-90D1-0AE130B87E99}" presName="parentText" presStyleLbl="node1" presStyleIdx="1" presStyleCnt="9" custScaleX="6666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787762-EB5F-47F3-B59C-B7D11E5C085A}" type="pres">
      <dgm:prSet presAssocID="{4641F030-44C0-4C8C-90D1-0AE130B87E99}" presName="descendantText" presStyleLbl="alignAccFollow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2B7410-1F45-4A96-81A6-FE512FD77B58}" type="pres">
      <dgm:prSet presAssocID="{18F9710C-EA02-49B4-828E-F514C1D34CE5}" presName="sp" presStyleCnt="0"/>
      <dgm:spPr/>
    </dgm:pt>
    <dgm:pt modelId="{4081F32B-A76A-4ED0-B975-D0158F0216E7}" type="pres">
      <dgm:prSet presAssocID="{3A3A5937-7A28-46C6-8176-EB2744FC5650}" presName="linNode" presStyleCnt="0"/>
      <dgm:spPr/>
    </dgm:pt>
    <dgm:pt modelId="{88CF239E-6609-4334-851D-71747347E1AB}" type="pres">
      <dgm:prSet presAssocID="{3A3A5937-7A28-46C6-8176-EB2744FC5650}" presName="parentText" presStyleLbl="node1" presStyleIdx="2" presStyleCnt="9" custScaleX="6666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5B7E60-E2A7-41A9-ABA3-7B2D13305E0B}" type="pres">
      <dgm:prSet presAssocID="{3A3A5937-7A28-46C6-8176-EB2744FC5650}" presName="descendantText" presStyleLbl="alignAccFollow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4EEAC3-A2F7-4D7B-9189-75C2C9559524}" type="pres">
      <dgm:prSet presAssocID="{3B081B8C-7E1D-4BD9-8161-FC73E8EF1A26}" presName="sp" presStyleCnt="0"/>
      <dgm:spPr/>
    </dgm:pt>
    <dgm:pt modelId="{0032A6EE-9253-432E-A741-FD72BDAA4EBD}" type="pres">
      <dgm:prSet presAssocID="{AF707DAA-7700-49D7-A5B9-314C2D70B4D7}" presName="linNode" presStyleCnt="0"/>
      <dgm:spPr/>
    </dgm:pt>
    <dgm:pt modelId="{745F0E6D-0F7A-4899-A277-3689A7986EDA}" type="pres">
      <dgm:prSet presAssocID="{AF707DAA-7700-49D7-A5B9-314C2D70B4D7}" presName="parentText" presStyleLbl="node1" presStyleIdx="3" presStyleCnt="9" custScaleX="6666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37251A-1C4D-423E-9192-BC0F36A7C64E}" type="pres">
      <dgm:prSet presAssocID="{AF707DAA-7700-49D7-A5B9-314C2D70B4D7}" presName="descendantText" presStyleLbl="alignAccFollow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50EEFC-F9CA-4B00-9FAC-D45C0B899753}" type="pres">
      <dgm:prSet presAssocID="{156D5528-962D-487F-867A-76B092A40318}" presName="sp" presStyleCnt="0"/>
      <dgm:spPr/>
    </dgm:pt>
    <dgm:pt modelId="{F692F506-DDF1-49DF-98F5-DE2E5CB624C6}" type="pres">
      <dgm:prSet presAssocID="{6828A60F-ECCB-4A70-A350-9AC6BC278DFE}" presName="linNode" presStyleCnt="0"/>
      <dgm:spPr/>
    </dgm:pt>
    <dgm:pt modelId="{4CC01A6C-5167-4864-AE3A-FC6DF33FC331}" type="pres">
      <dgm:prSet presAssocID="{6828A60F-ECCB-4A70-A350-9AC6BC278DFE}" presName="parentText" presStyleLbl="node1" presStyleIdx="4" presStyleCnt="9" custScaleX="6666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773862-E251-412E-A56F-E33B00A94EA5}" type="pres">
      <dgm:prSet presAssocID="{6828A60F-ECCB-4A70-A350-9AC6BC278DFE}" presName="descendantText" presStyleLbl="alignAccFollow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3B0A62-4FBF-4453-B8E7-3DD8D11EE2D6}" type="pres">
      <dgm:prSet presAssocID="{120CFFD6-8137-4149-8BD1-E4F3CAE1FCB8}" presName="sp" presStyleCnt="0"/>
      <dgm:spPr/>
    </dgm:pt>
    <dgm:pt modelId="{694D3405-EC39-42DF-AB1E-76AF9F1037E2}" type="pres">
      <dgm:prSet presAssocID="{B12A4DFE-E8A4-4207-BA5C-D22F58939890}" presName="linNode" presStyleCnt="0"/>
      <dgm:spPr/>
    </dgm:pt>
    <dgm:pt modelId="{D121065A-986C-459B-A91E-623FC39D2D56}" type="pres">
      <dgm:prSet presAssocID="{B12A4DFE-E8A4-4207-BA5C-D22F58939890}" presName="parentText" presStyleLbl="node1" presStyleIdx="5" presStyleCnt="9" custScaleX="6666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8E5859-95B1-4DE5-8763-4093A111D704}" type="pres">
      <dgm:prSet presAssocID="{B12A4DFE-E8A4-4207-BA5C-D22F58939890}" presName="descendantText" presStyleLbl="alignAccFollow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1DDD0A-7231-4857-B872-7FC5F113954F}" type="pres">
      <dgm:prSet presAssocID="{164BB967-2BDE-48AE-8B9D-0594D9E6AC92}" presName="sp" presStyleCnt="0"/>
      <dgm:spPr/>
    </dgm:pt>
    <dgm:pt modelId="{6ECE4124-C26C-495F-9134-DF96781F875A}" type="pres">
      <dgm:prSet presAssocID="{6BFE51BC-925B-484F-990D-D5FBEA76177B}" presName="linNode" presStyleCnt="0"/>
      <dgm:spPr/>
    </dgm:pt>
    <dgm:pt modelId="{1239A842-07FC-4449-AFE3-25DF0DEE5052}" type="pres">
      <dgm:prSet presAssocID="{6BFE51BC-925B-484F-990D-D5FBEA76177B}" presName="parentText" presStyleLbl="node1" presStyleIdx="6" presStyleCnt="9" custScaleX="6666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57903C-E743-43F6-B8D4-4DC8697685E5}" type="pres">
      <dgm:prSet presAssocID="{6BFE51BC-925B-484F-990D-D5FBEA76177B}" presName="descendantText" presStyleLbl="alignAccFollow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3D40F6-4A4D-482F-A539-FAFB1FA14515}" type="pres">
      <dgm:prSet presAssocID="{DE9F6881-EB55-40A7-A17F-E1652D688289}" presName="sp" presStyleCnt="0"/>
      <dgm:spPr/>
    </dgm:pt>
    <dgm:pt modelId="{5B497749-B221-47B0-9DEC-3B85ECA8831D}" type="pres">
      <dgm:prSet presAssocID="{A37D9AF3-57FA-418F-8168-94A159942433}" presName="linNode" presStyleCnt="0"/>
      <dgm:spPr/>
    </dgm:pt>
    <dgm:pt modelId="{19E34195-CBE6-4171-B94F-C7611F06E036}" type="pres">
      <dgm:prSet presAssocID="{A37D9AF3-57FA-418F-8168-94A159942433}" presName="parentText" presStyleLbl="node1" presStyleIdx="7" presStyleCnt="9" custScaleX="6666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10B3F1-0D55-467B-ADA0-E8084FA70589}" type="pres">
      <dgm:prSet presAssocID="{A37D9AF3-57FA-418F-8168-94A159942433}" presName="descendantText" presStyleLbl="alignAccFollow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EE7889-8ABC-4702-BE07-6C72DB18EB73}" type="pres">
      <dgm:prSet presAssocID="{EC76AF84-908A-47C1-BFB4-39F560D743E6}" presName="sp" presStyleCnt="0"/>
      <dgm:spPr/>
    </dgm:pt>
    <dgm:pt modelId="{3AE614A4-C863-4E49-A066-04A9A3D4F809}" type="pres">
      <dgm:prSet presAssocID="{A6E861D0-F5C2-47A3-BA53-311086A39B75}" presName="linNode" presStyleCnt="0"/>
      <dgm:spPr/>
    </dgm:pt>
    <dgm:pt modelId="{65BF593B-CC7B-4598-9FE0-A3E9C0FC4625}" type="pres">
      <dgm:prSet presAssocID="{A6E861D0-F5C2-47A3-BA53-311086A39B75}" presName="parentText" presStyleLbl="node1" presStyleIdx="8" presStyleCnt="9" custScaleX="6666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A674DC-41FF-49A9-9948-E6857AEE5546}" type="pres">
      <dgm:prSet presAssocID="{A6E861D0-F5C2-47A3-BA53-311086A39B75}" presName="descendantText" presStyleLbl="alignAccFollow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EA3391-9CA0-49C0-A9D6-9E8BA5EB31D2}" type="presOf" srcId="{AF707DAA-7700-49D7-A5B9-314C2D70B4D7}" destId="{745F0E6D-0F7A-4899-A277-3689A7986EDA}" srcOrd="0" destOrd="0" presId="urn:microsoft.com/office/officeart/2005/8/layout/vList5"/>
    <dgm:cxn modelId="{E2CF6198-2D39-4F8D-9CBF-5D16315D8D5D}" type="presOf" srcId="{641B39BC-6AAD-447F-95D9-5EE267E886FF}" destId="{A98E5859-95B1-4DE5-8763-4093A111D704}" srcOrd="0" destOrd="0" presId="urn:microsoft.com/office/officeart/2005/8/layout/vList5"/>
    <dgm:cxn modelId="{82877A0A-70E2-4CA4-9337-5BDC8D744484}" srcId="{4D9A9AFE-CB38-4BF0-8F58-63BA0C4FF4DC}" destId="{3A3A5937-7A28-46C6-8176-EB2744FC5650}" srcOrd="2" destOrd="0" parTransId="{DEC72047-B88B-476C-BF4F-95A74E925931}" sibTransId="{3B081B8C-7E1D-4BD9-8161-FC73E8EF1A26}"/>
    <dgm:cxn modelId="{6688539D-C6C0-4A95-AB10-AF7613C5B98D}" type="presOf" srcId="{A37D9AF3-57FA-418F-8168-94A159942433}" destId="{19E34195-CBE6-4171-B94F-C7611F06E036}" srcOrd="0" destOrd="0" presId="urn:microsoft.com/office/officeart/2005/8/layout/vList5"/>
    <dgm:cxn modelId="{02294588-FB8E-48D8-9B16-A41E6F7A4073}" type="presOf" srcId="{BBB1E8AF-3864-4F7C-9BD4-D8558AE84D89}" destId="{15787762-EB5F-47F3-B59C-B7D11E5C085A}" srcOrd="0" destOrd="0" presId="urn:microsoft.com/office/officeart/2005/8/layout/vList5"/>
    <dgm:cxn modelId="{8B65F40A-88C1-49AB-BB38-D59A14363FA0}" srcId="{4D9A9AFE-CB38-4BF0-8F58-63BA0C4FF4DC}" destId="{A6E861D0-F5C2-47A3-BA53-311086A39B75}" srcOrd="8" destOrd="0" parTransId="{68F910AC-51D1-48AE-A53E-F7BD03313E8C}" sibTransId="{B1B2932F-BA3B-469A-BAF9-C841A9F34F2B}"/>
    <dgm:cxn modelId="{56480195-1D9F-477F-82B0-D9228AACB155}" srcId="{A37D9AF3-57FA-418F-8168-94A159942433}" destId="{93E1F85D-B447-4843-BE3D-09BCADD9AB70}" srcOrd="0" destOrd="0" parTransId="{E03A89C9-205D-4688-AD8B-C0F728E7CEB9}" sibTransId="{AC224274-F855-431F-8488-24A742995C89}"/>
    <dgm:cxn modelId="{8BDE6AA9-5B80-445F-9A51-A0BE7EC01A76}" srcId="{4D9A9AFE-CB38-4BF0-8F58-63BA0C4FF4DC}" destId="{A37D9AF3-57FA-418F-8168-94A159942433}" srcOrd="7" destOrd="0" parTransId="{6CDBFE43-61A7-4FF9-9ED4-380D895572A8}" sibTransId="{EC76AF84-908A-47C1-BFB4-39F560D743E6}"/>
    <dgm:cxn modelId="{7459ABED-0F8C-4EF0-A7F7-6C0A70F04683}" type="presOf" srcId="{94353F9F-4879-4C45-8902-EBCF528FB01A}" destId="{B6D12098-484F-4B60-AA94-CA155B714383}" srcOrd="0" destOrd="0" presId="urn:microsoft.com/office/officeart/2005/8/layout/vList5"/>
    <dgm:cxn modelId="{8581CCC5-DD4B-4ACC-9CD9-5AA9ADBF2C56}" type="presOf" srcId="{4641F030-44C0-4C8C-90D1-0AE130B87E99}" destId="{B4A6620B-9CE3-4853-89BA-B4CD35694957}" srcOrd="0" destOrd="0" presId="urn:microsoft.com/office/officeart/2005/8/layout/vList5"/>
    <dgm:cxn modelId="{19E78466-DEB5-4225-AB81-E10E792A0B32}" srcId="{4D9A9AFE-CB38-4BF0-8F58-63BA0C4FF4DC}" destId="{6828A60F-ECCB-4A70-A350-9AC6BC278DFE}" srcOrd="4" destOrd="0" parTransId="{6515C13E-D0A9-494C-AA25-1994B1F35C18}" sibTransId="{120CFFD6-8137-4149-8BD1-E4F3CAE1FCB8}"/>
    <dgm:cxn modelId="{038151AA-DB8B-47FB-B23A-80B2321A7040}" srcId="{4D9A9AFE-CB38-4BF0-8F58-63BA0C4FF4DC}" destId="{4641F030-44C0-4C8C-90D1-0AE130B87E99}" srcOrd="1" destOrd="0" parTransId="{41BB74A3-9681-4469-BC8F-EC833D3A8583}" sibTransId="{18F9710C-EA02-49B4-828E-F514C1D34CE5}"/>
    <dgm:cxn modelId="{6E7DCA72-AC00-4A9D-8263-1CAD966EE621}" srcId="{4D9A9AFE-CB38-4BF0-8F58-63BA0C4FF4DC}" destId="{94353F9F-4879-4C45-8902-EBCF528FB01A}" srcOrd="0" destOrd="0" parTransId="{D651E0FB-D9C9-4C70-905F-387BFF34DE8C}" sibTransId="{EDE26CF9-9F9D-47B8-9C08-6D1AD1BD0B31}"/>
    <dgm:cxn modelId="{91A02DFB-5404-425A-804F-78F4A897BA16}" srcId="{6BFE51BC-925B-484F-990D-D5FBEA76177B}" destId="{F30D26B4-7AF5-46B3-A3A6-2A21C0B17A45}" srcOrd="0" destOrd="0" parTransId="{161CCF17-BDFF-458D-A0B8-A6230CDCB252}" sibTransId="{E7C3FB1A-7B1E-4AC5-A88D-4A0CB643F9FB}"/>
    <dgm:cxn modelId="{21BB02E8-8EF1-4157-89DF-F6F0CFBC7F73}" type="presOf" srcId="{6828A60F-ECCB-4A70-A350-9AC6BC278DFE}" destId="{4CC01A6C-5167-4864-AE3A-FC6DF33FC331}" srcOrd="0" destOrd="0" presId="urn:microsoft.com/office/officeart/2005/8/layout/vList5"/>
    <dgm:cxn modelId="{D8B52808-C441-44F8-8353-D62D051754B6}" type="presOf" srcId="{B12A4DFE-E8A4-4207-BA5C-D22F58939890}" destId="{D121065A-986C-459B-A91E-623FC39D2D56}" srcOrd="0" destOrd="0" presId="urn:microsoft.com/office/officeart/2005/8/layout/vList5"/>
    <dgm:cxn modelId="{490E8323-5DA5-4E92-BABF-AE9B90C5003F}" type="presOf" srcId="{8B70E904-672F-4D33-897D-AC6C991FF6B7}" destId="{81DDE40E-716B-44EE-A441-685E5136BFE6}" srcOrd="0" destOrd="0" presId="urn:microsoft.com/office/officeart/2005/8/layout/vList5"/>
    <dgm:cxn modelId="{D95354DB-DC1C-4B03-AAE8-36E659FF88DC}" srcId="{B12A4DFE-E8A4-4207-BA5C-D22F58939890}" destId="{641B39BC-6AAD-447F-95D9-5EE267E886FF}" srcOrd="0" destOrd="0" parTransId="{240B1469-019F-48C6-92FB-B94D48E80F28}" sibTransId="{1D681078-A38C-4940-B663-4EE985430ED3}"/>
    <dgm:cxn modelId="{132C06DC-9949-4116-84A5-6D6A88B3F5D6}" type="presOf" srcId="{CC8BBD31-9E00-4C80-9BE0-3528BB829CA7}" destId="{2AA674DC-41FF-49A9-9948-E6857AEE5546}" srcOrd="0" destOrd="0" presId="urn:microsoft.com/office/officeart/2005/8/layout/vList5"/>
    <dgm:cxn modelId="{E9A80D71-3846-4779-9B2F-78BE4293EC0E}" srcId="{6828A60F-ECCB-4A70-A350-9AC6BC278DFE}" destId="{CA573876-B701-45C1-9506-B56E11F07910}" srcOrd="0" destOrd="0" parTransId="{2C496C53-E55E-4016-87DF-88EECEC457AA}" sibTransId="{DD063691-9D9A-499E-9EFA-4C66F1ECA713}"/>
    <dgm:cxn modelId="{1330A9E6-F8FF-465A-A94E-1C9D965C4F86}" srcId="{4D9A9AFE-CB38-4BF0-8F58-63BA0C4FF4DC}" destId="{AF707DAA-7700-49D7-A5B9-314C2D70B4D7}" srcOrd="3" destOrd="0" parTransId="{0C777DFB-D4EB-4055-B022-E514B51C65B8}" sibTransId="{156D5528-962D-487F-867A-76B092A40318}"/>
    <dgm:cxn modelId="{29F54AB3-31E1-423B-B724-90A2C895E832}" srcId="{4D9A9AFE-CB38-4BF0-8F58-63BA0C4FF4DC}" destId="{6BFE51BC-925B-484F-990D-D5FBEA76177B}" srcOrd="6" destOrd="0" parTransId="{85FA620F-18CC-44BD-82A9-89A74734B49D}" sibTransId="{DE9F6881-EB55-40A7-A17F-E1652D688289}"/>
    <dgm:cxn modelId="{08CD02D0-76CF-4125-B909-3AF7C489A3EF}" type="presOf" srcId="{F30D26B4-7AF5-46B3-A3A6-2A21C0B17A45}" destId="{9657903C-E743-43F6-B8D4-4DC8697685E5}" srcOrd="0" destOrd="0" presId="urn:microsoft.com/office/officeart/2005/8/layout/vList5"/>
    <dgm:cxn modelId="{AB5486CD-B75A-4C85-98F4-0F75E65E1A73}" type="presOf" srcId="{CA573876-B701-45C1-9506-B56E11F07910}" destId="{6A773862-E251-412E-A56F-E33B00A94EA5}" srcOrd="0" destOrd="0" presId="urn:microsoft.com/office/officeart/2005/8/layout/vList5"/>
    <dgm:cxn modelId="{6CD1E7D9-ADC9-42A2-AF45-4AE6CF10088D}" type="presOf" srcId="{9E08F6E9-C66D-4DE7-822D-A9BD3743A9FA}" destId="{E537251A-1C4D-423E-9192-BC0F36A7C64E}" srcOrd="0" destOrd="0" presId="urn:microsoft.com/office/officeart/2005/8/layout/vList5"/>
    <dgm:cxn modelId="{0C939AC8-5C52-4412-A006-BE058B895159}" type="presOf" srcId="{A6E861D0-F5C2-47A3-BA53-311086A39B75}" destId="{65BF593B-CC7B-4598-9FE0-A3E9C0FC4625}" srcOrd="0" destOrd="0" presId="urn:microsoft.com/office/officeart/2005/8/layout/vList5"/>
    <dgm:cxn modelId="{55200A22-EBE1-46AF-9B72-C1735D6E8EFD}" type="presOf" srcId="{3A3A5937-7A28-46C6-8176-EB2744FC5650}" destId="{88CF239E-6609-4334-851D-71747347E1AB}" srcOrd="0" destOrd="0" presId="urn:microsoft.com/office/officeart/2005/8/layout/vList5"/>
    <dgm:cxn modelId="{477C1A75-5731-4494-97E4-8A4441CCA2A6}" srcId="{4641F030-44C0-4C8C-90D1-0AE130B87E99}" destId="{BBB1E8AF-3864-4F7C-9BD4-D8558AE84D89}" srcOrd="0" destOrd="0" parTransId="{9DF7628E-6987-4258-996F-55522B4C8993}" sibTransId="{0A472EF8-45F4-489A-B279-98168735F167}"/>
    <dgm:cxn modelId="{3E973862-1D08-4363-9A07-09AB6949DF55}" srcId="{AF707DAA-7700-49D7-A5B9-314C2D70B4D7}" destId="{9E08F6E9-C66D-4DE7-822D-A9BD3743A9FA}" srcOrd="0" destOrd="0" parTransId="{709F092B-80CD-426F-AC3F-C12F36EB34AF}" sibTransId="{BC55787E-663D-4B9C-B1A9-7648260B4B5E}"/>
    <dgm:cxn modelId="{2D052B69-5E23-452F-A8BC-5BBDF8FD81A1}" srcId="{4D9A9AFE-CB38-4BF0-8F58-63BA0C4FF4DC}" destId="{B12A4DFE-E8A4-4207-BA5C-D22F58939890}" srcOrd="5" destOrd="0" parTransId="{9D8A795C-D5EC-447E-B6E2-878ADE529285}" sibTransId="{164BB967-2BDE-48AE-8B9D-0594D9E6AC92}"/>
    <dgm:cxn modelId="{643CF5FD-82E3-4C90-B3B8-EF4021B4EBDE}" srcId="{3A3A5937-7A28-46C6-8176-EB2744FC5650}" destId="{EC0FFF12-1166-4B95-B5B7-85CB674598D5}" srcOrd="0" destOrd="0" parTransId="{A158F66E-9CF5-419A-9647-90FCE41CF1EE}" sibTransId="{C5038700-7523-459B-A4A2-A26A1000DFF7}"/>
    <dgm:cxn modelId="{83DB2A05-965C-4DEE-84D7-28ADE4E9DCA0}" srcId="{A6E861D0-F5C2-47A3-BA53-311086A39B75}" destId="{CC8BBD31-9E00-4C80-9BE0-3528BB829CA7}" srcOrd="0" destOrd="0" parTransId="{004E7E4E-C89D-40EC-8700-3837DBDB97AE}" sibTransId="{DC8432E8-D2F4-440F-BF84-DFF5D2CD87CD}"/>
    <dgm:cxn modelId="{6643B308-38D6-4622-AEF5-387FF7059434}" type="presOf" srcId="{4D9A9AFE-CB38-4BF0-8F58-63BA0C4FF4DC}" destId="{9AFB23C7-BF48-4A32-ABD9-409292D0F3E0}" srcOrd="0" destOrd="0" presId="urn:microsoft.com/office/officeart/2005/8/layout/vList5"/>
    <dgm:cxn modelId="{AD0067FE-FAB2-4E5B-A054-1EAA98D01B36}" type="presOf" srcId="{EC0FFF12-1166-4B95-B5B7-85CB674598D5}" destId="{BF5B7E60-E2A7-41A9-ABA3-7B2D13305E0B}" srcOrd="0" destOrd="0" presId="urn:microsoft.com/office/officeart/2005/8/layout/vList5"/>
    <dgm:cxn modelId="{E083B14A-5185-4E56-AF5D-370AAE6ABB97}" srcId="{94353F9F-4879-4C45-8902-EBCF528FB01A}" destId="{8B70E904-672F-4D33-897D-AC6C991FF6B7}" srcOrd="0" destOrd="0" parTransId="{824CBD5A-17A9-46C3-85B6-11B0D95242E4}" sibTransId="{DA539FD4-20F9-49A4-A0F1-30F9F244EE4D}"/>
    <dgm:cxn modelId="{C03BFB55-DA9E-4978-8DD9-5190C2B4F4ED}" type="presOf" srcId="{93E1F85D-B447-4843-BE3D-09BCADD9AB70}" destId="{E310B3F1-0D55-467B-ADA0-E8084FA70589}" srcOrd="0" destOrd="0" presId="urn:microsoft.com/office/officeart/2005/8/layout/vList5"/>
    <dgm:cxn modelId="{91721188-F309-47EE-B917-4AD64B6D2AF0}" type="presOf" srcId="{6BFE51BC-925B-484F-990D-D5FBEA76177B}" destId="{1239A842-07FC-4449-AFE3-25DF0DEE5052}" srcOrd="0" destOrd="0" presId="urn:microsoft.com/office/officeart/2005/8/layout/vList5"/>
    <dgm:cxn modelId="{FB4A7516-7A4C-4CC8-80EF-BA9FBE3D45AA}" type="presParOf" srcId="{9AFB23C7-BF48-4A32-ABD9-409292D0F3E0}" destId="{25A462B4-4E16-498A-9EC7-1DDB2737C9A5}" srcOrd="0" destOrd="0" presId="urn:microsoft.com/office/officeart/2005/8/layout/vList5"/>
    <dgm:cxn modelId="{13A78825-0D8B-4E82-A110-852712729A0B}" type="presParOf" srcId="{25A462B4-4E16-498A-9EC7-1DDB2737C9A5}" destId="{B6D12098-484F-4B60-AA94-CA155B714383}" srcOrd="0" destOrd="0" presId="urn:microsoft.com/office/officeart/2005/8/layout/vList5"/>
    <dgm:cxn modelId="{90B65750-6708-48C1-B840-DB1899EA7392}" type="presParOf" srcId="{25A462B4-4E16-498A-9EC7-1DDB2737C9A5}" destId="{81DDE40E-716B-44EE-A441-685E5136BFE6}" srcOrd="1" destOrd="0" presId="urn:microsoft.com/office/officeart/2005/8/layout/vList5"/>
    <dgm:cxn modelId="{D284D2EB-63DD-4955-A4CD-2B760EFFCB21}" type="presParOf" srcId="{9AFB23C7-BF48-4A32-ABD9-409292D0F3E0}" destId="{07A57D25-A21D-4224-8AF0-E3A5667A7603}" srcOrd="1" destOrd="0" presId="urn:microsoft.com/office/officeart/2005/8/layout/vList5"/>
    <dgm:cxn modelId="{A2C20F80-4A5E-40B2-9B22-6CABDD21A872}" type="presParOf" srcId="{9AFB23C7-BF48-4A32-ABD9-409292D0F3E0}" destId="{146BB717-B7FB-4B02-825C-69D9F7DEEB8F}" srcOrd="2" destOrd="0" presId="urn:microsoft.com/office/officeart/2005/8/layout/vList5"/>
    <dgm:cxn modelId="{755ABCE6-1634-4CF9-B9EE-E4A8FD565236}" type="presParOf" srcId="{146BB717-B7FB-4B02-825C-69D9F7DEEB8F}" destId="{B4A6620B-9CE3-4853-89BA-B4CD35694957}" srcOrd="0" destOrd="0" presId="urn:microsoft.com/office/officeart/2005/8/layout/vList5"/>
    <dgm:cxn modelId="{C0A39465-43BA-4881-98A3-FF5B9913E4B6}" type="presParOf" srcId="{146BB717-B7FB-4B02-825C-69D9F7DEEB8F}" destId="{15787762-EB5F-47F3-B59C-B7D11E5C085A}" srcOrd="1" destOrd="0" presId="urn:microsoft.com/office/officeart/2005/8/layout/vList5"/>
    <dgm:cxn modelId="{99970D95-9990-4356-A534-C5316126134A}" type="presParOf" srcId="{9AFB23C7-BF48-4A32-ABD9-409292D0F3E0}" destId="{C52B7410-1F45-4A96-81A6-FE512FD77B58}" srcOrd="3" destOrd="0" presId="urn:microsoft.com/office/officeart/2005/8/layout/vList5"/>
    <dgm:cxn modelId="{26AD99F8-C3DA-47C0-B094-0514BBECE764}" type="presParOf" srcId="{9AFB23C7-BF48-4A32-ABD9-409292D0F3E0}" destId="{4081F32B-A76A-4ED0-B975-D0158F0216E7}" srcOrd="4" destOrd="0" presId="urn:microsoft.com/office/officeart/2005/8/layout/vList5"/>
    <dgm:cxn modelId="{AC08CC6A-9801-49AB-8870-804E9BAF0561}" type="presParOf" srcId="{4081F32B-A76A-4ED0-B975-D0158F0216E7}" destId="{88CF239E-6609-4334-851D-71747347E1AB}" srcOrd="0" destOrd="0" presId="urn:microsoft.com/office/officeart/2005/8/layout/vList5"/>
    <dgm:cxn modelId="{699BA41E-B447-4C9C-B877-289EF618FD9F}" type="presParOf" srcId="{4081F32B-A76A-4ED0-B975-D0158F0216E7}" destId="{BF5B7E60-E2A7-41A9-ABA3-7B2D13305E0B}" srcOrd="1" destOrd="0" presId="urn:microsoft.com/office/officeart/2005/8/layout/vList5"/>
    <dgm:cxn modelId="{26917920-92DD-4874-86E9-34B71C3E1FA3}" type="presParOf" srcId="{9AFB23C7-BF48-4A32-ABD9-409292D0F3E0}" destId="{094EEAC3-A2F7-4D7B-9189-75C2C9559524}" srcOrd="5" destOrd="0" presId="urn:microsoft.com/office/officeart/2005/8/layout/vList5"/>
    <dgm:cxn modelId="{6A75B847-9C25-46FD-AFFC-6E1875BC1A08}" type="presParOf" srcId="{9AFB23C7-BF48-4A32-ABD9-409292D0F3E0}" destId="{0032A6EE-9253-432E-A741-FD72BDAA4EBD}" srcOrd="6" destOrd="0" presId="urn:microsoft.com/office/officeart/2005/8/layout/vList5"/>
    <dgm:cxn modelId="{7F3215A7-30BC-4BEF-ACF3-0093A5F83414}" type="presParOf" srcId="{0032A6EE-9253-432E-A741-FD72BDAA4EBD}" destId="{745F0E6D-0F7A-4899-A277-3689A7986EDA}" srcOrd="0" destOrd="0" presId="urn:microsoft.com/office/officeart/2005/8/layout/vList5"/>
    <dgm:cxn modelId="{2BC2F21C-9506-4F17-AEF4-E24288192327}" type="presParOf" srcId="{0032A6EE-9253-432E-A741-FD72BDAA4EBD}" destId="{E537251A-1C4D-423E-9192-BC0F36A7C64E}" srcOrd="1" destOrd="0" presId="urn:microsoft.com/office/officeart/2005/8/layout/vList5"/>
    <dgm:cxn modelId="{75627B54-F537-4FC9-8BBD-82C6E862D25D}" type="presParOf" srcId="{9AFB23C7-BF48-4A32-ABD9-409292D0F3E0}" destId="{FD50EEFC-F9CA-4B00-9FAC-D45C0B899753}" srcOrd="7" destOrd="0" presId="urn:microsoft.com/office/officeart/2005/8/layout/vList5"/>
    <dgm:cxn modelId="{DFC97150-5D60-4A24-B5D0-5859BE4BFA65}" type="presParOf" srcId="{9AFB23C7-BF48-4A32-ABD9-409292D0F3E0}" destId="{F692F506-DDF1-49DF-98F5-DE2E5CB624C6}" srcOrd="8" destOrd="0" presId="urn:microsoft.com/office/officeart/2005/8/layout/vList5"/>
    <dgm:cxn modelId="{1592C4AE-D1F6-4720-829E-F81F257ABF22}" type="presParOf" srcId="{F692F506-DDF1-49DF-98F5-DE2E5CB624C6}" destId="{4CC01A6C-5167-4864-AE3A-FC6DF33FC331}" srcOrd="0" destOrd="0" presId="urn:microsoft.com/office/officeart/2005/8/layout/vList5"/>
    <dgm:cxn modelId="{A40F77B1-DEE7-42AE-AA7C-57A0A140FAE7}" type="presParOf" srcId="{F692F506-DDF1-49DF-98F5-DE2E5CB624C6}" destId="{6A773862-E251-412E-A56F-E33B00A94EA5}" srcOrd="1" destOrd="0" presId="urn:microsoft.com/office/officeart/2005/8/layout/vList5"/>
    <dgm:cxn modelId="{FE372F6E-500D-4F5E-B734-3FFCF16094F5}" type="presParOf" srcId="{9AFB23C7-BF48-4A32-ABD9-409292D0F3E0}" destId="{723B0A62-4FBF-4453-B8E7-3DD8D11EE2D6}" srcOrd="9" destOrd="0" presId="urn:microsoft.com/office/officeart/2005/8/layout/vList5"/>
    <dgm:cxn modelId="{BEE513F0-D0ED-47B0-9B94-69668A418571}" type="presParOf" srcId="{9AFB23C7-BF48-4A32-ABD9-409292D0F3E0}" destId="{694D3405-EC39-42DF-AB1E-76AF9F1037E2}" srcOrd="10" destOrd="0" presId="urn:microsoft.com/office/officeart/2005/8/layout/vList5"/>
    <dgm:cxn modelId="{A5AB995F-2342-416C-A39F-76A84AAC1C07}" type="presParOf" srcId="{694D3405-EC39-42DF-AB1E-76AF9F1037E2}" destId="{D121065A-986C-459B-A91E-623FC39D2D56}" srcOrd="0" destOrd="0" presId="urn:microsoft.com/office/officeart/2005/8/layout/vList5"/>
    <dgm:cxn modelId="{4681DD22-5DB5-496D-80CE-4E0D56344AE6}" type="presParOf" srcId="{694D3405-EC39-42DF-AB1E-76AF9F1037E2}" destId="{A98E5859-95B1-4DE5-8763-4093A111D704}" srcOrd="1" destOrd="0" presId="urn:microsoft.com/office/officeart/2005/8/layout/vList5"/>
    <dgm:cxn modelId="{5142DC4A-9CC8-46F1-BD4C-7D7D86E9C7EB}" type="presParOf" srcId="{9AFB23C7-BF48-4A32-ABD9-409292D0F3E0}" destId="{F21DDD0A-7231-4857-B872-7FC5F113954F}" srcOrd="11" destOrd="0" presId="urn:microsoft.com/office/officeart/2005/8/layout/vList5"/>
    <dgm:cxn modelId="{7982072C-CD84-4788-9C80-10899CAD0CA7}" type="presParOf" srcId="{9AFB23C7-BF48-4A32-ABD9-409292D0F3E0}" destId="{6ECE4124-C26C-495F-9134-DF96781F875A}" srcOrd="12" destOrd="0" presId="urn:microsoft.com/office/officeart/2005/8/layout/vList5"/>
    <dgm:cxn modelId="{05565FBF-2764-48A3-84F2-F2AEBD7D3F74}" type="presParOf" srcId="{6ECE4124-C26C-495F-9134-DF96781F875A}" destId="{1239A842-07FC-4449-AFE3-25DF0DEE5052}" srcOrd="0" destOrd="0" presId="urn:microsoft.com/office/officeart/2005/8/layout/vList5"/>
    <dgm:cxn modelId="{C788AE69-1BB3-4498-B9A9-910A06BF8646}" type="presParOf" srcId="{6ECE4124-C26C-495F-9134-DF96781F875A}" destId="{9657903C-E743-43F6-B8D4-4DC8697685E5}" srcOrd="1" destOrd="0" presId="urn:microsoft.com/office/officeart/2005/8/layout/vList5"/>
    <dgm:cxn modelId="{F23E0EE7-D76A-456D-8F28-33764D81F48C}" type="presParOf" srcId="{9AFB23C7-BF48-4A32-ABD9-409292D0F3E0}" destId="{443D40F6-4A4D-482F-A539-FAFB1FA14515}" srcOrd="13" destOrd="0" presId="urn:microsoft.com/office/officeart/2005/8/layout/vList5"/>
    <dgm:cxn modelId="{627B92D2-947E-4942-8494-849A00806696}" type="presParOf" srcId="{9AFB23C7-BF48-4A32-ABD9-409292D0F3E0}" destId="{5B497749-B221-47B0-9DEC-3B85ECA8831D}" srcOrd="14" destOrd="0" presId="urn:microsoft.com/office/officeart/2005/8/layout/vList5"/>
    <dgm:cxn modelId="{0E54E3D0-62CC-4B57-AA7A-0D618DED43FF}" type="presParOf" srcId="{5B497749-B221-47B0-9DEC-3B85ECA8831D}" destId="{19E34195-CBE6-4171-B94F-C7611F06E036}" srcOrd="0" destOrd="0" presId="urn:microsoft.com/office/officeart/2005/8/layout/vList5"/>
    <dgm:cxn modelId="{7C1BFFE6-8C6E-4874-9B40-E2E3F4BEF117}" type="presParOf" srcId="{5B497749-B221-47B0-9DEC-3B85ECA8831D}" destId="{E310B3F1-0D55-467B-ADA0-E8084FA70589}" srcOrd="1" destOrd="0" presId="urn:microsoft.com/office/officeart/2005/8/layout/vList5"/>
    <dgm:cxn modelId="{5E93B53B-EFA3-46F5-AF41-F316852DE941}" type="presParOf" srcId="{9AFB23C7-BF48-4A32-ABD9-409292D0F3E0}" destId="{ACEE7889-8ABC-4702-BE07-6C72DB18EB73}" srcOrd="15" destOrd="0" presId="urn:microsoft.com/office/officeart/2005/8/layout/vList5"/>
    <dgm:cxn modelId="{CEB24F86-08A5-4BDC-BDDF-2879F9C4EE97}" type="presParOf" srcId="{9AFB23C7-BF48-4A32-ABD9-409292D0F3E0}" destId="{3AE614A4-C863-4E49-A066-04A9A3D4F809}" srcOrd="16" destOrd="0" presId="urn:microsoft.com/office/officeart/2005/8/layout/vList5"/>
    <dgm:cxn modelId="{63D00ADE-14AA-4DEC-931B-F206854D0F10}" type="presParOf" srcId="{3AE614A4-C863-4E49-A066-04A9A3D4F809}" destId="{65BF593B-CC7B-4598-9FE0-A3E9C0FC4625}" srcOrd="0" destOrd="0" presId="urn:microsoft.com/office/officeart/2005/8/layout/vList5"/>
    <dgm:cxn modelId="{833F5EC4-287A-483E-86C4-7DF9295C663D}" type="presParOf" srcId="{3AE614A4-C863-4E49-A066-04A9A3D4F809}" destId="{2AA674DC-41FF-49A9-9948-E6857AEE554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1C8A8AC5-D411-44F7-A445-4805D729A7A3}" type="doc">
      <dgm:prSet loTypeId="urn:microsoft.com/office/officeart/2005/8/layout/chevron2" loCatId="list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CC05A4D-C09F-4D9D-9129-63201DAE822C}">
      <dgm:prSet phldrT="[Текст]" custT="1"/>
      <dgm:spPr/>
      <dgm:t>
        <a:bodyPr/>
        <a:lstStyle/>
        <a:p>
          <a:r>
            <a:rPr lang="ru-RU" sz="2000" dirty="0" smtClean="0"/>
            <a:t>1</a:t>
          </a:r>
          <a:endParaRPr lang="ru-RU" sz="2000" dirty="0"/>
        </a:p>
      </dgm:t>
    </dgm:pt>
    <dgm:pt modelId="{9BAF9ADD-8F02-4E40-B356-D5A382B44346}" type="parTrans" cxnId="{8C8486DC-16CC-48EC-B94A-2B89D4D65F6A}">
      <dgm:prSet/>
      <dgm:spPr/>
      <dgm:t>
        <a:bodyPr/>
        <a:lstStyle/>
        <a:p>
          <a:endParaRPr lang="ru-RU" sz="1600"/>
        </a:p>
      </dgm:t>
    </dgm:pt>
    <dgm:pt modelId="{91A4252B-9FEE-4E7C-ADC7-9BD342C4837F}" type="sibTrans" cxnId="{8C8486DC-16CC-48EC-B94A-2B89D4D65F6A}">
      <dgm:prSet/>
      <dgm:spPr/>
      <dgm:t>
        <a:bodyPr/>
        <a:lstStyle/>
        <a:p>
          <a:endParaRPr lang="ru-RU" sz="1600"/>
        </a:p>
      </dgm:t>
    </dgm:pt>
    <dgm:pt modelId="{21A8CFC8-3DA7-42C8-BD31-F90B0DC09A97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lang="ru-RU" sz="1400" b="1" dirty="0" smtClean="0"/>
            <a:t>Рыночная аналитика и исследования</a:t>
          </a:r>
          <a:endParaRPr lang="ru-RU" sz="1400" b="1" dirty="0"/>
        </a:p>
      </dgm:t>
    </dgm:pt>
    <dgm:pt modelId="{529B9055-64A9-4D33-A0D1-235ED2219B7B}" type="parTrans" cxnId="{CB32524D-B4EF-4A80-A582-FA8669B1F4C4}">
      <dgm:prSet/>
      <dgm:spPr/>
      <dgm:t>
        <a:bodyPr/>
        <a:lstStyle/>
        <a:p>
          <a:endParaRPr lang="ru-RU" sz="1600"/>
        </a:p>
      </dgm:t>
    </dgm:pt>
    <dgm:pt modelId="{29A8D54E-F3E7-476A-BB6E-F579F75E990C}" type="sibTrans" cxnId="{CB32524D-B4EF-4A80-A582-FA8669B1F4C4}">
      <dgm:prSet/>
      <dgm:spPr/>
      <dgm:t>
        <a:bodyPr/>
        <a:lstStyle/>
        <a:p>
          <a:endParaRPr lang="ru-RU" sz="1600"/>
        </a:p>
      </dgm:t>
    </dgm:pt>
    <dgm:pt modelId="{9E7FF5B8-3AE6-4E72-A591-7F838C57EC45}">
      <dgm:prSet phldrT="[Текст]" custT="1"/>
      <dgm:spPr/>
      <dgm:t>
        <a:bodyPr/>
        <a:lstStyle/>
        <a:p>
          <a:r>
            <a:rPr lang="ru-RU" sz="2000" dirty="0" smtClean="0"/>
            <a:t>2</a:t>
          </a:r>
          <a:endParaRPr lang="ru-RU" sz="2000" dirty="0"/>
        </a:p>
      </dgm:t>
    </dgm:pt>
    <dgm:pt modelId="{0446DB85-E4F6-4C4A-A411-D9673950FF98}" type="parTrans" cxnId="{92E922C5-11CB-4FE7-A68C-8B8ACAF5F8F6}">
      <dgm:prSet/>
      <dgm:spPr/>
      <dgm:t>
        <a:bodyPr/>
        <a:lstStyle/>
        <a:p>
          <a:endParaRPr lang="ru-RU" sz="1600"/>
        </a:p>
      </dgm:t>
    </dgm:pt>
    <dgm:pt modelId="{B32C42C3-9A7A-472C-842A-9BD743085446}" type="sibTrans" cxnId="{92E922C5-11CB-4FE7-A68C-8B8ACAF5F8F6}">
      <dgm:prSet/>
      <dgm:spPr/>
      <dgm:t>
        <a:bodyPr/>
        <a:lstStyle/>
        <a:p>
          <a:endParaRPr lang="ru-RU" sz="1600"/>
        </a:p>
      </dgm:t>
    </dgm:pt>
    <dgm:pt modelId="{2565FCD9-DF26-4916-8B09-A8EC9C637BAB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lang="ru-RU" sz="1400" b="1" dirty="0" smtClean="0"/>
            <a:t>Стратегия для </a:t>
          </a:r>
          <a:r>
            <a:rPr lang="ru-RU" sz="1400" b="1" dirty="0" err="1" smtClean="0"/>
            <a:t>хайтек</a:t>
          </a:r>
          <a:r>
            <a:rPr lang="ru-RU" sz="1400" b="1" dirty="0" smtClean="0"/>
            <a:t>-компаний, </a:t>
          </a:r>
          <a:r>
            <a:rPr lang="en-US" sz="1400" b="1" dirty="0" smtClean="0"/>
            <a:t>M&amp;A</a:t>
          </a:r>
          <a:endParaRPr lang="ru-RU" sz="1400" b="1" dirty="0"/>
        </a:p>
      </dgm:t>
    </dgm:pt>
    <dgm:pt modelId="{18A3DFCE-DB46-424E-A316-99C5FDCF7C2A}" type="parTrans" cxnId="{BED2DE7C-9CE9-4DED-B998-5E36B71F8EB4}">
      <dgm:prSet/>
      <dgm:spPr/>
      <dgm:t>
        <a:bodyPr/>
        <a:lstStyle/>
        <a:p>
          <a:endParaRPr lang="ru-RU" sz="1600"/>
        </a:p>
      </dgm:t>
    </dgm:pt>
    <dgm:pt modelId="{3FA39E6E-4675-41C0-B56F-CC5C1DA7211B}" type="sibTrans" cxnId="{BED2DE7C-9CE9-4DED-B998-5E36B71F8EB4}">
      <dgm:prSet/>
      <dgm:spPr/>
      <dgm:t>
        <a:bodyPr/>
        <a:lstStyle/>
        <a:p>
          <a:endParaRPr lang="ru-RU" sz="1600"/>
        </a:p>
      </dgm:t>
    </dgm:pt>
    <dgm:pt modelId="{5EB9A671-3E1E-43C5-83F1-56E644D7A9BB}">
      <dgm:prSet phldrT="[Текст]" custT="1"/>
      <dgm:spPr/>
      <dgm:t>
        <a:bodyPr/>
        <a:lstStyle/>
        <a:p>
          <a:r>
            <a:rPr lang="ru-RU" sz="2000" dirty="0" smtClean="0"/>
            <a:t>3</a:t>
          </a:r>
          <a:endParaRPr lang="ru-RU" sz="2000" dirty="0"/>
        </a:p>
      </dgm:t>
    </dgm:pt>
    <dgm:pt modelId="{2A0C3D5D-8A8C-4C5A-9A36-A0D1B4F20DAA}" type="parTrans" cxnId="{873D2020-F7AB-4D14-AD2D-AD2DE97EA6FD}">
      <dgm:prSet/>
      <dgm:spPr/>
      <dgm:t>
        <a:bodyPr/>
        <a:lstStyle/>
        <a:p>
          <a:endParaRPr lang="ru-RU" sz="1600"/>
        </a:p>
      </dgm:t>
    </dgm:pt>
    <dgm:pt modelId="{340B6809-2C7D-4351-92FF-AD47917EA41C}" type="sibTrans" cxnId="{873D2020-F7AB-4D14-AD2D-AD2DE97EA6FD}">
      <dgm:prSet/>
      <dgm:spPr/>
      <dgm:t>
        <a:bodyPr/>
        <a:lstStyle/>
        <a:p>
          <a:endParaRPr lang="ru-RU" sz="1600"/>
        </a:p>
      </dgm:t>
    </dgm:pt>
    <dgm:pt modelId="{D29CDBF8-E327-4E50-A6A0-33D07CBC37BE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lang="ru-RU" sz="1400" b="1" dirty="0" smtClean="0"/>
            <a:t>Консалтинг: маркетинг, расширение и улучшение бизнеса</a:t>
          </a:r>
          <a:endParaRPr lang="ru-RU" sz="1400" b="1" dirty="0"/>
        </a:p>
      </dgm:t>
    </dgm:pt>
    <dgm:pt modelId="{D6FD13CC-D292-4D59-9962-B6397B0F351C}" type="parTrans" cxnId="{2EB4AC79-B89F-4193-A1CD-76B042FA707F}">
      <dgm:prSet/>
      <dgm:spPr/>
      <dgm:t>
        <a:bodyPr/>
        <a:lstStyle/>
        <a:p>
          <a:endParaRPr lang="ru-RU" sz="1600"/>
        </a:p>
      </dgm:t>
    </dgm:pt>
    <dgm:pt modelId="{F97ADB27-7581-41AD-841B-7F04265C9A1F}" type="sibTrans" cxnId="{2EB4AC79-B89F-4193-A1CD-76B042FA707F}">
      <dgm:prSet/>
      <dgm:spPr/>
      <dgm:t>
        <a:bodyPr/>
        <a:lstStyle/>
        <a:p>
          <a:endParaRPr lang="ru-RU" sz="1600"/>
        </a:p>
      </dgm:t>
    </dgm:pt>
    <dgm:pt modelId="{368F1AD7-5199-48DF-AE1F-5C97DAD45FEF}">
      <dgm:prSet custT="1"/>
      <dgm:spPr/>
      <dgm:t>
        <a:bodyPr/>
        <a:lstStyle/>
        <a:p>
          <a:r>
            <a:rPr lang="ru-RU" sz="2000" dirty="0" smtClean="0"/>
            <a:t>4</a:t>
          </a:r>
          <a:endParaRPr lang="ru-RU" sz="2000" dirty="0"/>
        </a:p>
      </dgm:t>
    </dgm:pt>
    <dgm:pt modelId="{D691F026-4A63-4F7B-B73F-2C4C1BBD335D}" type="parTrans" cxnId="{DDEFC6AF-4F4B-4F2E-AFEF-E52E7E7607D0}">
      <dgm:prSet/>
      <dgm:spPr/>
      <dgm:t>
        <a:bodyPr/>
        <a:lstStyle/>
        <a:p>
          <a:endParaRPr lang="ru-RU" sz="1600"/>
        </a:p>
      </dgm:t>
    </dgm:pt>
    <dgm:pt modelId="{865D8BA3-52CA-431B-B83E-9BE4AB4B4AA4}" type="sibTrans" cxnId="{DDEFC6AF-4F4B-4F2E-AFEF-E52E7E7607D0}">
      <dgm:prSet/>
      <dgm:spPr/>
      <dgm:t>
        <a:bodyPr/>
        <a:lstStyle/>
        <a:p>
          <a:endParaRPr lang="ru-RU" sz="1600"/>
        </a:p>
      </dgm:t>
    </dgm:pt>
    <dgm:pt modelId="{F0FFCA42-F04F-48AB-84FB-44B73D32F16C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lang="ru-RU" sz="1400" b="1" dirty="0" smtClean="0"/>
            <a:t>Отраслевые конференции для телеком</a:t>
          </a:r>
          <a:r>
            <a:rPr lang="en-US" sz="1400" b="1" dirty="0" smtClean="0"/>
            <a:t>, </a:t>
          </a:r>
          <a:r>
            <a:rPr lang="ru-RU" sz="1400" b="1" dirty="0" smtClean="0"/>
            <a:t>ИТ</a:t>
          </a:r>
          <a:r>
            <a:rPr lang="en-US" sz="1400" b="1" dirty="0" smtClean="0"/>
            <a:t>, </a:t>
          </a:r>
          <a:r>
            <a:rPr lang="ru-RU" sz="1400" b="1" dirty="0" smtClean="0"/>
            <a:t>медиа</a:t>
          </a:r>
          <a:endParaRPr lang="ru-RU" sz="1400" b="1" dirty="0"/>
        </a:p>
      </dgm:t>
    </dgm:pt>
    <dgm:pt modelId="{536A165A-CFA5-4B0D-867E-12511E11BD64}" type="parTrans" cxnId="{338A2BA5-5A96-4E7A-A0B8-E01F1A491628}">
      <dgm:prSet/>
      <dgm:spPr/>
      <dgm:t>
        <a:bodyPr/>
        <a:lstStyle/>
        <a:p>
          <a:endParaRPr lang="ru-RU" sz="1600"/>
        </a:p>
      </dgm:t>
    </dgm:pt>
    <dgm:pt modelId="{93C0E660-2ED5-4091-93BB-08E847A3441D}" type="sibTrans" cxnId="{338A2BA5-5A96-4E7A-A0B8-E01F1A491628}">
      <dgm:prSet/>
      <dgm:spPr/>
      <dgm:t>
        <a:bodyPr/>
        <a:lstStyle/>
        <a:p>
          <a:endParaRPr lang="ru-RU" sz="1600"/>
        </a:p>
      </dgm:t>
    </dgm:pt>
    <dgm:pt modelId="{403655BA-EFE5-4E61-AAD1-758CF275ADBA}" type="pres">
      <dgm:prSet presAssocID="{1C8A8AC5-D411-44F7-A445-4805D729A7A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F3341D6-3EA2-4424-BE97-2D3BD2FE3D27}" type="pres">
      <dgm:prSet presAssocID="{7CC05A4D-C09F-4D9D-9129-63201DAE822C}" presName="composite" presStyleCnt="0"/>
      <dgm:spPr/>
      <dgm:t>
        <a:bodyPr/>
        <a:lstStyle/>
        <a:p>
          <a:endParaRPr lang="ru-RU"/>
        </a:p>
      </dgm:t>
    </dgm:pt>
    <dgm:pt modelId="{F533C25C-665E-47B7-8BC8-51259406FE6D}" type="pres">
      <dgm:prSet presAssocID="{7CC05A4D-C09F-4D9D-9129-63201DAE822C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10C447-69EE-4821-8890-4BA3AC3EB03D}" type="pres">
      <dgm:prSet presAssocID="{7CC05A4D-C09F-4D9D-9129-63201DAE822C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8FEFF9-DFA8-479A-A789-E3F03C0EEB1D}" type="pres">
      <dgm:prSet presAssocID="{91A4252B-9FEE-4E7C-ADC7-9BD342C4837F}" presName="sp" presStyleCnt="0"/>
      <dgm:spPr/>
      <dgm:t>
        <a:bodyPr/>
        <a:lstStyle/>
        <a:p>
          <a:endParaRPr lang="ru-RU"/>
        </a:p>
      </dgm:t>
    </dgm:pt>
    <dgm:pt modelId="{33AA3DDD-6EF6-48EF-9DDB-27453BE305BB}" type="pres">
      <dgm:prSet presAssocID="{9E7FF5B8-3AE6-4E72-A591-7F838C57EC45}" presName="composite" presStyleCnt="0"/>
      <dgm:spPr/>
      <dgm:t>
        <a:bodyPr/>
        <a:lstStyle/>
        <a:p>
          <a:endParaRPr lang="ru-RU"/>
        </a:p>
      </dgm:t>
    </dgm:pt>
    <dgm:pt modelId="{E5B03ADE-A6EE-4EA9-B146-A8C9E778BA0C}" type="pres">
      <dgm:prSet presAssocID="{9E7FF5B8-3AE6-4E72-A591-7F838C57EC45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37AC30-7B2F-4D4E-A3CB-227A62BB7620}" type="pres">
      <dgm:prSet presAssocID="{9E7FF5B8-3AE6-4E72-A591-7F838C57EC45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21DE73-685C-4709-93FB-95064A4D8293}" type="pres">
      <dgm:prSet presAssocID="{B32C42C3-9A7A-472C-842A-9BD743085446}" presName="sp" presStyleCnt="0"/>
      <dgm:spPr/>
      <dgm:t>
        <a:bodyPr/>
        <a:lstStyle/>
        <a:p>
          <a:endParaRPr lang="ru-RU"/>
        </a:p>
      </dgm:t>
    </dgm:pt>
    <dgm:pt modelId="{17494F74-3A18-4BE2-AE9B-0DDB85374AE2}" type="pres">
      <dgm:prSet presAssocID="{5EB9A671-3E1E-43C5-83F1-56E644D7A9BB}" presName="composite" presStyleCnt="0"/>
      <dgm:spPr/>
      <dgm:t>
        <a:bodyPr/>
        <a:lstStyle/>
        <a:p>
          <a:endParaRPr lang="ru-RU"/>
        </a:p>
      </dgm:t>
    </dgm:pt>
    <dgm:pt modelId="{E6D1DC56-76D8-4277-8C5F-FF7217E0227D}" type="pres">
      <dgm:prSet presAssocID="{5EB9A671-3E1E-43C5-83F1-56E644D7A9BB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389D6E-57C1-44D2-B7C9-BF7A0B8FD10A}" type="pres">
      <dgm:prSet presAssocID="{5EB9A671-3E1E-43C5-83F1-56E644D7A9BB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3CC800-D218-4A18-9BC0-68BAFE085357}" type="pres">
      <dgm:prSet presAssocID="{340B6809-2C7D-4351-92FF-AD47917EA41C}" presName="sp" presStyleCnt="0"/>
      <dgm:spPr/>
      <dgm:t>
        <a:bodyPr/>
        <a:lstStyle/>
        <a:p>
          <a:endParaRPr lang="ru-RU"/>
        </a:p>
      </dgm:t>
    </dgm:pt>
    <dgm:pt modelId="{895C6FD0-4A03-4845-A47E-65A926263665}" type="pres">
      <dgm:prSet presAssocID="{368F1AD7-5199-48DF-AE1F-5C97DAD45FEF}" presName="composite" presStyleCnt="0"/>
      <dgm:spPr/>
      <dgm:t>
        <a:bodyPr/>
        <a:lstStyle/>
        <a:p>
          <a:endParaRPr lang="ru-RU"/>
        </a:p>
      </dgm:t>
    </dgm:pt>
    <dgm:pt modelId="{543B10BE-D5C2-4DEA-860E-231511A5B52E}" type="pres">
      <dgm:prSet presAssocID="{368F1AD7-5199-48DF-AE1F-5C97DAD45FEF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58040D-D0F9-41C5-921D-9430CC306531}" type="pres">
      <dgm:prSet presAssocID="{368F1AD7-5199-48DF-AE1F-5C97DAD45FEF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EB4AC79-B89F-4193-A1CD-76B042FA707F}" srcId="{5EB9A671-3E1E-43C5-83F1-56E644D7A9BB}" destId="{D29CDBF8-E327-4E50-A6A0-33D07CBC37BE}" srcOrd="0" destOrd="0" parTransId="{D6FD13CC-D292-4D59-9962-B6397B0F351C}" sibTransId="{F97ADB27-7581-41AD-841B-7F04265C9A1F}"/>
    <dgm:cxn modelId="{8C8486DC-16CC-48EC-B94A-2B89D4D65F6A}" srcId="{1C8A8AC5-D411-44F7-A445-4805D729A7A3}" destId="{7CC05A4D-C09F-4D9D-9129-63201DAE822C}" srcOrd="0" destOrd="0" parTransId="{9BAF9ADD-8F02-4E40-B356-D5A382B44346}" sibTransId="{91A4252B-9FEE-4E7C-ADC7-9BD342C4837F}"/>
    <dgm:cxn modelId="{338A2BA5-5A96-4E7A-A0B8-E01F1A491628}" srcId="{368F1AD7-5199-48DF-AE1F-5C97DAD45FEF}" destId="{F0FFCA42-F04F-48AB-84FB-44B73D32F16C}" srcOrd="0" destOrd="0" parTransId="{536A165A-CFA5-4B0D-867E-12511E11BD64}" sibTransId="{93C0E660-2ED5-4091-93BB-08E847A3441D}"/>
    <dgm:cxn modelId="{F46169CA-4467-4425-B09F-A6A7E0AEDABE}" type="presOf" srcId="{368F1AD7-5199-48DF-AE1F-5C97DAD45FEF}" destId="{543B10BE-D5C2-4DEA-860E-231511A5B52E}" srcOrd="0" destOrd="0" presId="urn:microsoft.com/office/officeart/2005/8/layout/chevron2"/>
    <dgm:cxn modelId="{64E5B0D5-6CA7-44B8-A554-C09DFACE9E61}" type="presOf" srcId="{5EB9A671-3E1E-43C5-83F1-56E644D7A9BB}" destId="{E6D1DC56-76D8-4277-8C5F-FF7217E0227D}" srcOrd="0" destOrd="0" presId="urn:microsoft.com/office/officeart/2005/8/layout/chevron2"/>
    <dgm:cxn modelId="{92E922C5-11CB-4FE7-A68C-8B8ACAF5F8F6}" srcId="{1C8A8AC5-D411-44F7-A445-4805D729A7A3}" destId="{9E7FF5B8-3AE6-4E72-A591-7F838C57EC45}" srcOrd="1" destOrd="0" parTransId="{0446DB85-E4F6-4C4A-A411-D9673950FF98}" sibTransId="{B32C42C3-9A7A-472C-842A-9BD743085446}"/>
    <dgm:cxn modelId="{F30842AF-C089-4C8E-955D-DFA5C645923A}" type="presOf" srcId="{2565FCD9-DF26-4916-8B09-A8EC9C637BAB}" destId="{2237AC30-7B2F-4D4E-A3CB-227A62BB7620}" srcOrd="0" destOrd="0" presId="urn:microsoft.com/office/officeart/2005/8/layout/chevron2"/>
    <dgm:cxn modelId="{468CA764-559C-4C5C-8D8F-22DC5B159D29}" type="presOf" srcId="{21A8CFC8-3DA7-42C8-BD31-F90B0DC09A97}" destId="{F310C447-69EE-4821-8890-4BA3AC3EB03D}" srcOrd="0" destOrd="0" presId="urn:microsoft.com/office/officeart/2005/8/layout/chevron2"/>
    <dgm:cxn modelId="{527985F8-8F41-4C8A-9893-F3BA8F8C7ABD}" type="presOf" srcId="{F0FFCA42-F04F-48AB-84FB-44B73D32F16C}" destId="{5D58040D-D0F9-41C5-921D-9430CC306531}" srcOrd="0" destOrd="0" presId="urn:microsoft.com/office/officeart/2005/8/layout/chevron2"/>
    <dgm:cxn modelId="{BED2DE7C-9CE9-4DED-B998-5E36B71F8EB4}" srcId="{9E7FF5B8-3AE6-4E72-A591-7F838C57EC45}" destId="{2565FCD9-DF26-4916-8B09-A8EC9C637BAB}" srcOrd="0" destOrd="0" parTransId="{18A3DFCE-DB46-424E-A316-99C5FDCF7C2A}" sibTransId="{3FA39E6E-4675-41C0-B56F-CC5C1DA7211B}"/>
    <dgm:cxn modelId="{873D2020-F7AB-4D14-AD2D-AD2DE97EA6FD}" srcId="{1C8A8AC5-D411-44F7-A445-4805D729A7A3}" destId="{5EB9A671-3E1E-43C5-83F1-56E644D7A9BB}" srcOrd="2" destOrd="0" parTransId="{2A0C3D5D-8A8C-4C5A-9A36-A0D1B4F20DAA}" sibTransId="{340B6809-2C7D-4351-92FF-AD47917EA41C}"/>
    <dgm:cxn modelId="{CB32524D-B4EF-4A80-A582-FA8669B1F4C4}" srcId="{7CC05A4D-C09F-4D9D-9129-63201DAE822C}" destId="{21A8CFC8-3DA7-42C8-BD31-F90B0DC09A97}" srcOrd="0" destOrd="0" parTransId="{529B9055-64A9-4D33-A0D1-235ED2219B7B}" sibTransId="{29A8D54E-F3E7-476A-BB6E-F579F75E990C}"/>
    <dgm:cxn modelId="{8429ABC5-FF75-4C41-8172-1EE2BE7D1683}" type="presOf" srcId="{7CC05A4D-C09F-4D9D-9129-63201DAE822C}" destId="{F533C25C-665E-47B7-8BC8-51259406FE6D}" srcOrd="0" destOrd="0" presId="urn:microsoft.com/office/officeart/2005/8/layout/chevron2"/>
    <dgm:cxn modelId="{D3FE02C9-3B38-4CED-A2E4-E0594FCA4B8E}" type="presOf" srcId="{D29CDBF8-E327-4E50-A6A0-33D07CBC37BE}" destId="{52389D6E-57C1-44D2-B7C9-BF7A0B8FD10A}" srcOrd="0" destOrd="0" presId="urn:microsoft.com/office/officeart/2005/8/layout/chevron2"/>
    <dgm:cxn modelId="{5A01ED9C-3F52-4705-B32D-430D9A08425A}" type="presOf" srcId="{9E7FF5B8-3AE6-4E72-A591-7F838C57EC45}" destId="{E5B03ADE-A6EE-4EA9-B146-A8C9E778BA0C}" srcOrd="0" destOrd="0" presId="urn:microsoft.com/office/officeart/2005/8/layout/chevron2"/>
    <dgm:cxn modelId="{9382E5A6-7099-4FAA-A035-670C35C3F22C}" type="presOf" srcId="{1C8A8AC5-D411-44F7-A445-4805D729A7A3}" destId="{403655BA-EFE5-4E61-AAD1-758CF275ADBA}" srcOrd="0" destOrd="0" presId="urn:microsoft.com/office/officeart/2005/8/layout/chevron2"/>
    <dgm:cxn modelId="{DDEFC6AF-4F4B-4F2E-AFEF-E52E7E7607D0}" srcId="{1C8A8AC5-D411-44F7-A445-4805D729A7A3}" destId="{368F1AD7-5199-48DF-AE1F-5C97DAD45FEF}" srcOrd="3" destOrd="0" parTransId="{D691F026-4A63-4F7B-B73F-2C4C1BBD335D}" sibTransId="{865D8BA3-52CA-431B-B83E-9BE4AB4B4AA4}"/>
    <dgm:cxn modelId="{59A0B1C5-DA2D-4497-9B7A-F5A773C49D31}" type="presParOf" srcId="{403655BA-EFE5-4E61-AAD1-758CF275ADBA}" destId="{7F3341D6-3EA2-4424-BE97-2D3BD2FE3D27}" srcOrd="0" destOrd="0" presId="urn:microsoft.com/office/officeart/2005/8/layout/chevron2"/>
    <dgm:cxn modelId="{68CBC657-0E45-43C6-A4DE-58D3B80BB63F}" type="presParOf" srcId="{7F3341D6-3EA2-4424-BE97-2D3BD2FE3D27}" destId="{F533C25C-665E-47B7-8BC8-51259406FE6D}" srcOrd="0" destOrd="0" presId="urn:microsoft.com/office/officeart/2005/8/layout/chevron2"/>
    <dgm:cxn modelId="{39F4CCF2-0667-42B7-A2E5-61B26901CAC4}" type="presParOf" srcId="{7F3341D6-3EA2-4424-BE97-2D3BD2FE3D27}" destId="{F310C447-69EE-4821-8890-4BA3AC3EB03D}" srcOrd="1" destOrd="0" presId="urn:microsoft.com/office/officeart/2005/8/layout/chevron2"/>
    <dgm:cxn modelId="{0DDCC4E8-DADC-4031-B4F3-A60D91796E0D}" type="presParOf" srcId="{403655BA-EFE5-4E61-AAD1-758CF275ADBA}" destId="{9B8FEFF9-DFA8-479A-A789-E3F03C0EEB1D}" srcOrd="1" destOrd="0" presId="urn:microsoft.com/office/officeart/2005/8/layout/chevron2"/>
    <dgm:cxn modelId="{F6BBDD6B-BF24-4107-BC90-B8F535585E81}" type="presParOf" srcId="{403655BA-EFE5-4E61-AAD1-758CF275ADBA}" destId="{33AA3DDD-6EF6-48EF-9DDB-27453BE305BB}" srcOrd="2" destOrd="0" presId="urn:microsoft.com/office/officeart/2005/8/layout/chevron2"/>
    <dgm:cxn modelId="{F0249B17-3499-46EA-B892-937438881522}" type="presParOf" srcId="{33AA3DDD-6EF6-48EF-9DDB-27453BE305BB}" destId="{E5B03ADE-A6EE-4EA9-B146-A8C9E778BA0C}" srcOrd="0" destOrd="0" presId="urn:microsoft.com/office/officeart/2005/8/layout/chevron2"/>
    <dgm:cxn modelId="{D6C0773A-0526-4444-8BF6-DE81599F4694}" type="presParOf" srcId="{33AA3DDD-6EF6-48EF-9DDB-27453BE305BB}" destId="{2237AC30-7B2F-4D4E-A3CB-227A62BB7620}" srcOrd="1" destOrd="0" presId="urn:microsoft.com/office/officeart/2005/8/layout/chevron2"/>
    <dgm:cxn modelId="{99B30467-7D7D-44EE-8503-94A0EF172634}" type="presParOf" srcId="{403655BA-EFE5-4E61-AAD1-758CF275ADBA}" destId="{D121DE73-685C-4709-93FB-95064A4D8293}" srcOrd="3" destOrd="0" presId="urn:microsoft.com/office/officeart/2005/8/layout/chevron2"/>
    <dgm:cxn modelId="{7188E7D2-D957-4F6A-B4F9-BBEF0D0883D3}" type="presParOf" srcId="{403655BA-EFE5-4E61-AAD1-758CF275ADBA}" destId="{17494F74-3A18-4BE2-AE9B-0DDB85374AE2}" srcOrd="4" destOrd="0" presId="urn:microsoft.com/office/officeart/2005/8/layout/chevron2"/>
    <dgm:cxn modelId="{56AD3668-3498-4E11-96BD-9F0AE19CAB18}" type="presParOf" srcId="{17494F74-3A18-4BE2-AE9B-0DDB85374AE2}" destId="{E6D1DC56-76D8-4277-8C5F-FF7217E0227D}" srcOrd="0" destOrd="0" presId="urn:microsoft.com/office/officeart/2005/8/layout/chevron2"/>
    <dgm:cxn modelId="{7F61DD99-F9ED-4F54-A2BC-6B58EDE51361}" type="presParOf" srcId="{17494F74-3A18-4BE2-AE9B-0DDB85374AE2}" destId="{52389D6E-57C1-44D2-B7C9-BF7A0B8FD10A}" srcOrd="1" destOrd="0" presId="urn:microsoft.com/office/officeart/2005/8/layout/chevron2"/>
    <dgm:cxn modelId="{728EA74C-9F87-4118-86CF-20C487837473}" type="presParOf" srcId="{403655BA-EFE5-4E61-AAD1-758CF275ADBA}" destId="{BC3CC800-D218-4A18-9BC0-68BAFE085357}" srcOrd="5" destOrd="0" presId="urn:microsoft.com/office/officeart/2005/8/layout/chevron2"/>
    <dgm:cxn modelId="{6406ECCA-0BD5-4773-AA3D-8ABAAB7FA32B}" type="presParOf" srcId="{403655BA-EFE5-4E61-AAD1-758CF275ADBA}" destId="{895C6FD0-4A03-4845-A47E-65A926263665}" srcOrd="6" destOrd="0" presId="urn:microsoft.com/office/officeart/2005/8/layout/chevron2"/>
    <dgm:cxn modelId="{89AC1C64-7723-4FDD-85E0-B73D3254C333}" type="presParOf" srcId="{895C6FD0-4A03-4845-A47E-65A926263665}" destId="{543B10BE-D5C2-4DEA-860E-231511A5B52E}" srcOrd="0" destOrd="0" presId="urn:microsoft.com/office/officeart/2005/8/layout/chevron2"/>
    <dgm:cxn modelId="{6E98EB96-E958-48FB-864F-4E7991A1D1C6}" type="presParOf" srcId="{895C6FD0-4A03-4845-A47E-65A926263665}" destId="{5D58040D-D0F9-41C5-921D-9430CC30653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49BE1F-A119-4FB8-87BB-AF53823B8F60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8FD69A39-61EE-49C3-92CF-AC32046CCF15}">
      <dgm:prSet phldrT="[Текст]" custT="1"/>
      <dgm:spPr/>
      <dgm:t>
        <a:bodyPr/>
        <a:lstStyle/>
        <a:p>
          <a:r>
            <a:rPr lang="ru-RU" sz="1800" dirty="0" smtClean="0"/>
            <a:t>1</a:t>
          </a:r>
          <a:endParaRPr lang="ru-RU" sz="1800" dirty="0"/>
        </a:p>
      </dgm:t>
    </dgm:pt>
    <dgm:pt modelId="{648B131B-B326-4BAE-981A-F6B7131613F9}" type="parTrans" cxnId="{A83CB016-E511-4EB0-9EBA-3350C04F2FDF}">
      <dgm:prSet/>
      <dgm:spPr/>
      <dgm:t>
        <a:bodyPr/>
        <a:lstStyle/>
        <a:p>
          <a:endParaRPr lang="ru-RU"/>
        </a:p>
      </dgm:t>
    </dgm:pt>
    <dgm:pt modelId="{7E111931-7372-4CB0-83DC-8A51A624839F}" type="sibTrans" cxnId="{A83CB016-E511-4EB0-9EBA-3350C04F2FDF}">
      <dgm:prSet/>
      <dgm:spPr/>
      <dgm:t>
        <a:bodyPr/>
        <a:lstStyle/>
        <a:p>
          <a:endParaRPr lang="ru-RU"/>
        </a:p>
      </dgm:t>
    </dgm:pt>
    <dgm:pt modelId="{27E87EF0-BA97-4AF0-ADFC-59C74296CC29}">
      <dgm:prSet custT="1"/>
      <dgm:spPr/>
      <dgm:t>
        <a:bodyPr/>
        <a:lstStyle/>
        <a:p>
          <a:r>
            <a:rPr lang="ru-RU" sz="1800" dirty="0" smtClean="0"/>
            <a:t>2</a:t>
          </a:r>
        </a:p>
      </dgm:t>
    </dgm:pt>
    <dgm:pt modelId="{E39F90FF-4B9B-4F40-BC14-DA8A6DE9AC1D}" type="parTrans" cxnId="{22E0B515-BAC5-4CEC-8D99-106E27888BCB}">
      <dgm:prSet/>
      <dgm:spPr/>
      <dgm:t>
        <a:bodyPr/>
        <a:lstStyle/>
        <a:p>
          <a:endParaRPr lang="ru-RU"/>
        </a:p>
      </dgm:t>
    </dgm:pt>
    <dgm:pt modelId="{1DB97E40-C939-4329-A266-348B1AC6ED32}" type="sibTrans" cxnId="{22E0B515-BAC5-4CEC-8D99-106E27888BCB}">
      <dgm:prSet/>
      <dgm:spPr/>
      <dgm:t>
        <a:bodyPr/>
        <a:lstStyle/>
        <a:p>
          <a:endParaRPr lang="ru-RU"/>
        </a:p>
      </dgm:t>
    </dgm:pt>
    <dgm:pt modelId="{B25652E1-F0BC-46B1-8423-8F28E470B2D1}">
      <dgm:prSet custT="1"/>
      <dgm:spPr/>
      <dgm:t>
        <a:bodyPr/>
        <a:lstStyle/>
        <a:p>
          <a:r>
            <a:rPr lang="ru-RU" sz="1800" dirty="0" smtClean="0"/>
            <a:t>3</a:t>
          </a:r>
        </a:p>
      </dgm:t>
    </dgm:pt>
    <dgm:pt modelId="{38169B3F-F618-4F3D-B9C6-AA21B3EDC29B}" type="parTrans" cxnId="{DFECDF48-7075-48D9-8425-B218C31D47AD}">
      <dgm:prSet/>
      <dgm:spPr/>
      <dgm:t>
        <a:bodyPr/>
        <a:lstStyle/>
        <a:p>
          <a:endParaRPr lang="ru-RU"/>
        </a:p>
      </dgm:t>
    </dgm:pt>
    <dgm:pt modelId="{A922E91C-F909-43E7-8FB2-F2A0A0D86006}" type="sibTrans" cxnId="{DFECDF48-7075-48D9-8425-B218C31D47AD}">
      <dgm:prSet/>
      <dgm:spPr/>
      <dgm:t>
        <a:bodyPr/>
        <a:lstStyle/>
        <a:p>
          <a:endParaRPr lang="ru-RU"/>
        </a:p>
      </dgm:t>
    </dgm:pt>
    <dgm:pt modelId="{86BBB627-2642-4FBA-97C0-5248701A214E}">
      <dgm:prSet custT="1"/>
      <dgm:spPr/>
      <dgm:t>
        <a:bodyPr/>
        <a:lstStyle/>
        <a:p>
          <a:r>
            <a:rPr lang="ru-RU" sz="1800" dirty="0" smtClean="0"/>
            <a:t>4</a:t>
          </a:r>
        </a:p>
      </dgm:t>
    </dgm:pt>
    <dgm:pt modelId="{4D0C46E7-B2D3-4BE5-8B94-6B538B3CE652}" type="parTrans" cxnId="{004B9A6D-15CD-4B84-9EF5-40322CE1049F}">
      <dgm:prSet/>
      <dgm:spPr/>
      <dgm:t>
        <a:bodyPr/>
        <a:lstStyle/>
        <a:p>
          <a:endParaRPr lang="ru-RU"/>
        </a:p>
      </dgm:t>
    </dgm:pt>
    <dgm:pt modelId="{D59E6B33-B5B7-46D4-BE9B-EEC028155C8A}" type="sibTrans" cxnId="{004B9A6D-15CD-4B84-9EF5-40322CE1049F}">
      <dgm:prSet/>
      <dgm:spPr/>
      <dgm:t>
        <a:bodyPr/>
        <a:lstStyle/>
        <a:p>
          <a:endParaRPr lang="ru-RU"/>
        </a:p>
      </dgm:t>
    </dgm:pt>
    <dgm:pt modelId="{F6C61A4D-FBA8-4C52-AC16-51BF9BCE4343}">
      <dgm:prSet custT="1"/>
      <dgm:spPr/>
      <dgm:t>
        <a:bodyPr/>
        <a:lstStyle/>
        <a:p>
          <a:r>
            <a:rPr lang="ru-RU" sz="1800" dirty="0" smtClean="0"/>
            <a:t>5</a:t>
          </a:r>
        </a:p>
      </dgm:t>
    </dgm:pt>
    <dgm:pt modelId="{A90CCE87-8567-4DC5-9523-0436EFECD640}" type="parTrans" cxnId="{5F795C61-E708-4F5E-95EE-1D72999FECE5}">
      <dgm:prSet/>
      <dgm:spPr/>
      <dgm:t>
        <a:bodyPr/>
        <a:lstStyle/>
        <a:p>
          <a:endParaRPr lang="ru-RU"/>
        </a:p>
      </dgm:t>
    </dgm:pt>
    <dgm:pt modelId="{FC7927EF-FC9E-4861-B889-83C8E9C15580}" type="sibTrans" cxnId="{5F795C61-E708-4F5E-95EE-1D72999FECE5}">
      <dgm:prSet/>
      <dgm:spPr/>
      <dgm:t>
        <a:bodyPr/>
        <a:lstStyle/>
        <a:p>
          <a:endParaRPr lang="ru-RU"/>
        </a:p>
      </dgm:t>
    </dgm:pt>
    <dgm:pt modelId="{FAE4BCAF-9127-4A05-AECB-ACE178D67029}">
      <dgm:prSet custT="1"/>
      <dgm:spPr/>
      <dgm:t>
        <a:bodyPr/>
        <a:lstStyle/>
        <a:p>
          <a:r>
            <a:rPr lang="ru-RU" sz="1800" dirty="0" smtClean="0"/>
            <a:t>6</a:t>
          </a:r>
          <a:endParaRPr lang="uk-UA" sz="1800" dirty="0"/>
        </a:p>
      </dgm:t>
    </dgm:pt>
    <dgm:pt modelId="{12D06B27-3EF4-4DE8-89F3-658A45492D1A}" type="parTrans" cxnId="{87AEE880-736F-454A-A1FB-7CC6F6767D4D}">
      <dgm:prSet/>
      <dgm:spPr/>
      <dgm:t>
        <a:bodyPr/>
        <a:lstStyle/>
        <a:p>
          <a:endParaRPr lang="ru-RU"/>
        </a:p>
      </dgm:t>
    </dgm:pt>
    <dgm:pt modelId="{7B11B379-BA35-4CAA-9D5D-A817C48AB29E}" type="sibTrans" cxnId="{87AEE880-736F-454A-A1FB-7CC6F6767D4D}">
      <dgm:prSet/>
      <dgm:spPr/>
      <dgm:t>
        <a:bodyPr/>
        <a:lstStyle/>
        <a:p>
          <a:endParaRPr lang="ru-RU"/>
        </a:p>
      </dgm:t>
    </dgm:pt>
    <dgm:pt modelId="{3B02AE3B-CC86-431E-918B-945F561B176C}">
      <dgm:prSet phldrT="[Текст]" custT="1"/>
      <dgm:spPr/>
      <dgm:t>
        <a:bodyPr/>
        <a:lstStyle/>
        <a:p>
          <a:r>
            <a:rPr lang="ru-RU" sz="1800" dirty="0" smtClean="0"/>
            <a:t>Мобильные сервисы все больше используются в автопроме</a:t>
          </a:r>
          <a:endParaRPr lang="ru-RU" sz="1800" dirty="0"/>
        </a:p>
      </dgm:t>
    </dgm:pt>
    <dgm:pt modelId="{DC694BA2-DB85-4EFA-A0A4-D478AC847ACB}" type="parTrans" cxnId="{CA58247E-B0C6-4909-AA14-EB1823A0E59F}">
      <dgm:prSet/>
      <dgm:spPr/>
      <dgm:t>
        <a:bodyPr/>
        <a:lstStyle/>
        <a:p>
          <a:endParaRPr lang="ru-RU"/>
        </a:p>
      </dgm:t>
    </dgm:pt>
    <dgm:pt modelId="{7292D0FA-CE61-474D-9F2F-14229FB3B02A}" type="sibTrans" cxnId="{CA58247E-B0C6-4909-AA14-EB1823A0E59F}">
      <dgm:prSet/>
      <dgm:spPr/>
      <dgm:t>
        <a:bodyPr/>
        <a:lstStyle/>
        <a:p>
          <a:endParaRPr lang="ru-RU"/>
        </a:p>
      </dgm:t>
    </dgm:pt>
    <dgm:pt modelId="{6784A9DB-8D0E-4CF2-9448-A7E760902104}">
      <dgm:prSet custT="1"/>
      <dgm:spPr/>
      <dgm:t>
        <a:bodyPr/>
        <a:lstStyle/>
        <a:p>
          <a:r>
            <a:rPr lang="ru-RU" sz="1800" dirty="0" smtClean="0"/>
            <a:t>Производители устройств продают музыку, видео, книги, игры</a:t>
          </a:r>
        </a:p>
      </dgm:t>
    </dgm:pt>
    <dgm:pt modelId="{7097179F-1DCA-4CB9-8B66-E6491D892012}" type="parTrans" cxnId="{C43D24F6-0654-42DF-A459-D39F7C88C801}">
      <dgm:prSet/>
      <dgm:spPr/>
      <dgm:t>
        <a:bodyPr/>
        <a:lstStyle/>
        <a:p>
          <a:endParaRPr lang="ru-RU"/>
        </a:p>
      </dgm:t>
    </dgm:pt>
    <dgm:pt modelId="{B5136CF4-8CCA-4D77-8C9D-FA1A52D3B734}" type="sibTrans" cxnId="{C43D24F6-0654-42DF-A459-D39F7C88C801}">
      <dgm:prSet/>
      <dgm:spPr/>
      <dgm:t>
        <a:bodyPr/>
        <a:lstStyle/>
        <a:p>
          <a:endParaRPr lang="ru-RU"/>
        </a:p>
      </dgm:t>
    </dgm:pt>
    <dgm:pt modelId="{367688AF-FADE-481E-B8B0-3D14BD623814}">
      <dgm:prSet custT="1"/>
      <dgm:spPr/>
      <dgm:t>
        <a:bodyPr/>
        <a:lstStyle/>
        <a:p>
          <a:r>
            <a:rPr lang="ru-RU" sz="1800" dirty="0" smtClean="0"/>
            <a:t>Продавцы книг занимаются  потребительской электроникой</a:t>
          </a:r>
        </a:p>
      </dgm:t>
    </dgm:pt>
    <dgm:pt modelId="{73B11C7E-9E18-44EC-9BD7-2B2818C8FC8D}" type="parTrans" cxnId="{0F964720-D873-4F1F-927D-16CB4ED0B531}">
      <dgm:prSet/>
      <dgm:spPr/>
      <dgm:t>
        <a:bodyPr/>
        <a:lstStyle/>
        <a:p>
          <a:endParaRPr lang="ru-RU"/>
        </a:p>
      </dgm:t>
    </dgm:pt>
    <dgm:pt modelId="{6B0ABB23-F700-4CED-976F-50829EA0B84D}" type="sibTrans" cxnId="{0F964720-D873-4F1F-927D-16CB4ED0B531}">
      <dgm:prSet/>
      <dgm:spPr/>
      <dgm:t>
        <a:bodyPr/>
        <a:lstStyle/>
        <a:p>
          <a:endParaRPr lang="ru-RU"/>
        </a:p>
      </dgm:t>
    </dgm:pt>
    <dgm:pt modelId="{A18461B0-CC92-45F0-A7F9-11D4C2A4B09C}">
      <dgm:prSet custT="1"/>
      <dgm:spPr/>
      <dgm:t>
        <a:bodyPr/>
        <a:lstStyle/>
        <a:p>
          <a:r>
            <a:rPr lang="ru-RU" sz="1800" dirty="0" smtClean="0"/>
            <a:t>Поисковые и рекламные компании становятся </a:t>
          </a:r>
          <a:r>
            <a:rPr lang="ru-RU" sz="1800" dirty="0" err="1" smtClean="0"/>
            <a:t>телекомом</a:t>
          </a:r>
          <a:endParaRPr lang="ru-RU" sz="1800" dirty="0" smtClean="0"/>
        </a:p>
      </dgm:t>
    </dgm:pt>
    <dgm:pt modelId="{6F003B64-3C3D-4FEF-835F-5656A74232FA}" type="parTrans" cxnId="{B7AF8A3A-853D-4B07-B45F-014D93CCC110}">
      <dgm:prSet/>
      <dgm:spPr/>
      <dgm:t>
        <a:bodyPr/>
        <a:lstStyle/>
        <a:p>
          <a:endParaRPr lang="ru-RU"/>
        </a:p>
      </dgm:t>
    </dgm:pt>
    <dgm:pt modelId="{013C9557-B443-4D42-874A-F0C03F55552C}" type="sibTrans" cxnId="{B7AF8A3A-853D-4B07-B45F-014D93CCC110}">
      <dgm:prSet/>
      <dgm:spPr/>
      <dgm:t>
        <a:bodyPr/>
        <a:lstStyle/>
        <a:p>
          <a:endParaRPr lang="ru-RU"/>
        </a:p>
      </dgm:t>
    </dgm:pt>
    <dgm:pt modelId="{10274D4B-ACF9-4B0C-98C6-489FA57CEF59}">
      <dgm:prSet custT="1"/>
      <dgm:spPr/>
      <dgm:t>
        <a:bodyPr/>
        <a:lstStyle/>
        <a:p>
          <a:r>
            <a:rPr lang="ru-RU" sz="1800" dirty="0" smtClean="0"/>
            <a:t>Медиа-компании действуют как телеком и наоборот</a:t>
          </a:r>
        </a:p>
      </dgm:t>
    </dgm:pt>
    <dgm:pt modelId="{E5F6B59F-AA13-4D3B-B151-D81FE7FED7B1}" type="parTrans" cxnId="{57C9F51A-9924-4EEA-B5AD-EAE701001EA5}">
      <dgm:prSet/>
      <dgm:spPr/>
      <dgm:t>
        <a:bodyPr/>
        <a:lstStyle/>
        <a:p>
          <a:endParaRPr lang="ru-RU"/>
        </a:p>
      </dgm:t>
    </dgm:pt>
    <dgm:pt modelId="{44F59E66-B8EF-4367-9F43-F6571057A677}" type="sibTrans" cxnId="{57C9F51A-9924-4EEA-B5AD-EAE701001EA5}">
      <dgm:prSet/>
      <dgm:spPr/>
      <dgm:t>
        <a:bodyPr/>
        <a:lstStyle/>
        <a:p>
          <a:endParaRPr lang="ru-RU"/>
        </a:p>
      </dgm:t>
    </dgm:pt>
    <dgm:pt modelId="{913AC3A1-E1E6-4469-A4DE-058BB93A9FFF}">
      <dgm:prSet custT="1"/>
      <dgm:spPr/>
      <dgm:t>
        <a:bodyPr/>
        <a:lstStyle/>
        <a:p>
          <a:r>
            <a:rPr lang="ru-RU" sz="1800" dirty="0" err="1" smtClean="0"/>
            <a:t>Ритейлеры</a:t>
          </a:r>
          <a:r>
            <a:rPr lang="ru-RU" sz="1800" dirty="0" smtClean="0"/>
            <a:t> ведут себя как финансовые провайдеры и наоборот</a:t>
          </a:r>
          <a:endParaRPr lang="uk-UA" sz="1800" dirty="0"/>
        </a:p>
      </dgm:t>
    </dgm:pt>
    <dgm:pt modelId="{D4EB86CB-7FBE-47B3-A039-53D6C4319BE0}" type="parTrans" cxnId="{D41EBDD5-F642-46CB-BF17-DAA2AC9692F5}">
      <dgm:prSet/>
      <dgm:spPr/>
      <dgm:t>
        <a:bodyPr/>
        <a:lstStyle/>
        <a:p>
          <a:endParaRPr lang="ru-RU"/>
        </a:p>
      </dgm:t>
    </dgm:pt>
    <dgm:pt modelId="{62F9A522-E103-4591-B2B2-F3D937FD26FE}" type="sibTrans" cxnId="{D41EBDD5-F642-46CB-BF17-DAA2AC9692F5}">
      <dgm:prSet/>
      <dgm:spPr/>
      <dgm:t>
        <a:bodyPr/>
        <a:lstStyle/>
        <a:p>
          <a:endParaRPr lang="ru-RU"/>
        </a:p>
      </dgm:t>
    </dgm:pt>
    <dgm:pt modelId="{EC261F28-8008-4224-854F-55199D1E73D9}" type="pres">
      <dgm:prSet presAssocID="{B449BE1F-A119-4FB8-87BB-AF53823B8F6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B0AAF50-265B-4EA1-8D8F-EC665CA188B3}" type="pres">
      <dgm:prSet presAssocID="{8FD69A39-61EE-49C3-92CF-AC32046CCF15}" presName="composite" presStyleCnt="0"/>
      <dgm:spPr/>
    </dgm:pt>
    <dgm:pt modelId="{4131B791-A920-4D56-9E40-D908324CF4A9}" type="pres">
      <dgm:prSet presAssocID="{8FD69A39-61EE-49C3-92CF-AC32046CCF15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B5FE19-6BF5-4828-B601-57FA1CB28FA6}" type="pres">
      <dgm:prSet presAssocID="{8FD69A39-61EE-49C3-92CF-AC32046CCF15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8851FD-A708-43EC-85C2-6667D919066A}" type="pres">
      <dgm:prSet presAssocID="{7E111931-7372-4CB0-83DC-8A51A624839F}" presName="sp" presStyleCnt="0"/>
      <dgm:spPr/>
    </dgm:pt>
    <dgm:pt modelId="{388A3862-4B60-4E99-945F-B32B6DB2747E}" type="pres">
      <dgm:prSet presAssocID="{27E87EF0-BA97-4AF0-ADFC-59C74296CC29}" presName="composite" presStyleCnt="0"/>
      <dgm:spPr/>
    </dgm:pt>
    <dgm:pt modelId="{88AB3C26-3FE1-46AD-A9A9-06739A387E09}" type="pres">
      <dgm:prSet presAssocID="{27E87EF0-BA97-4AF0-ADFC-59C74296CC29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D7A6C5-B6E4-4D5B-B7C9-D1F7D378A021}" type="pres">
      <dgm:prSet presAssocID="{27E87EF0-BA97-4AF0-ADFC-59C74296CC29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63D507-1D57-47B5-B5CD-0BBD8BF70485}" type="pres">
      <dgm:prSet presAssocID="{1DB97E40-C939-4329-A266-348B1AC6ED32}" presName="sp" presStyleCnt="0"/>
      <dgm:spPr/>
    </dgm:pt>
    <dgm:pt modelId="{B663C90C-B214-4EA2-8CC3-BAD101F846FF}" type="pres">
      <dgm:prSet presAssocID="{B25652E1-F0BC-46B1-8423-8F28E470B2D1}" presName="composite" presStyleCnt="0"/>
      <dgm:spPr/>
    </dgm:pt>
    <dgm:pt modelId="{78B94D0B-62BB-437C-AC97-49A40E776943}" type="pres">
      <dgm:prSet presAssocID="{B25652E1-F0BC-46B1-8423-8F28E470B2D1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CD10F9-DCA1-45AC-B7F0-C1E6ED0CC695}" type="pres">
      <dgm:prSet presAssocID="{B25652E1-F0BC-46B1-8423-8F28E470B2D1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849765-BB21-41B7-AC30-B5C2203E838A}" type="pres">
      <dgm:prSet presAssocID="{A922E91C-F909-43E7-8FB2-F2A0A0D86006}" presName="sp" presStyleCnt="0"/>
      <dgm:spPr/>
    </dgm:pt>
    <dgm:pt modelId="{BF5B415B-D90E-4A8A-956D-7F81F4940400}" type="pres">
      <dgm:prSet presAssocID="{86BBB627-2642-4FBA-97C0-5248701A214E}" presName="composite" presStyleCnt="0"/>
      <dgm:spPr/>
    </dgm:pt>
    <dgm:pt modelId="{316F75AE-E778-43F2-9C92-23C944ACD6BF}" type="pres">
      <dgm:prSet presAssocID="{86BBB627-2642-4FBA-97C0-5248701A214E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8D41F3-AB60-4D73-A40B-1B945B6C85A1}" type="pres">
      <dgm:prSet presAssocID="{86BBB627-2642-4FBA-97C0-5248701A214E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38BD70-98C0-460F-AE4A-8F7433F8EF79}" type="pres">
      <dgm:prSet presAssocID="{D59E6B33-B5B7-46D4-BE9B-EEC028155C8A}" presName="sp" presStyleCnt="0"/>
      <dgm:spPr/>
    </dgm:pt>
    <dgm:pt modelId="{D6D2F534-9B12-44D0-9FFD-D9DEE17E9BA7}" type="pres">
      <dgm:prSet presAssocID="{F6C61A4D-FBA8-4C52-AC16-51BF9BCE4343}" presName="composite" presStyleCnt="0"/>
      <dgm:spPr/>
    </dgm:pt>
    <dgm:pt modelId="{50046F7B-76E0-4689-A6D2-110BD8884261}" type="pres">
      <dgm:prSet presAssocID="{F6C61A4D-FBA8-4C52-AC16-51BF9BCE4343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203076-9675-43F8-8CED-8756E852415F}" type="pres">
      <dgm:prSet presAssocID="{F6C61A4D-FBA8-4C52-AC16-51BF9BCE4343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43302C-234E-4BAF-9C2A-C9786BE729C1}" type="pres">
      <dgm:prSet presAssocID="{FC7927EF-FC9E-4861-B889-83C8E9C15580}" presName="sp" presStyleCnt="0"/>
      <dgm:spPr/>
    </dgm:pt>
    <dgm:pt modelId="{7B97ABA9-BD58-4743-AD9E-6DBFDDEE5784}" type="pres">
      <dgm:prSet presAssocID="{FAE4BCAF-9127-4A05-AECB-ACE178D67029}" presName="composite" presStyleCnt="0"/>
      <dgm:spPr/>
    </dgm:pt>
    <dgm:pt modelId="{FA236D61-CEEE-4A2E-B523-0B762E9A0488}" type="pres">
      <dgm:prSet presAssocID="{FAE4BCAF-9127-4A05-AECB-ACE178D67029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1A47B7-8F0B-4E3A-9D97-52BC173DFE7B}" type="pres">
      <dgm:prSet presAssocID="{FAE4BCAF-9127-4A05-AECB-ACE178D67029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E57A20-4B8F-4A15-83C4-95CB7177E690}" type="presOf" srcId="{8FD69A39-61EE-49C3-92CF-AC32046CCF15}" destId="{4131B791-A920-4D56-9E40-D908324CF4A9}" srcOrd="0" destOrd="0" presId="urn:microsoft.com/office/officeart/2005/8/layout/chevron2"/>
    <dgm:cxn modelId="{CDC1BB0A-551F-4A1B-B18C-6870EF52694A}" type="presOf" srcId="{913AC3A1-E1E6-4469-A4DE-058BB93A9FFF}" destId="{101A47B7-8F0B-4E3A-9D97-52BC173DFE7B}" srcOrd="0" destOrd="0" presId="urn:microsoft.com/office/officeart/2005/8/layout/chevron2"/>
    <dgm:cxn modelId="{0F964720-D873-4F1F-927D-16CB4ED0B531}" srcId="{B25652E1-F0BC-46B1-8423-8F28E470B2D1}" destId="{367688AF-FADE-481E-B8B0-3D14BD623814}" srcOrd="0" destOrd="0" parTransId="{73B11C7E-9E18-44EC-9BD7-2B2818C8FC8D}" sibTransId="{6B0ABB23-F700-4CED-976F-50829EA0B84D}"/>
    <dgm:cxn modelId="{3FCEBF12-B1E9-4F69-8FF0-B3A55EFB0617}" type="presOf" srcId="{B449BE1F-A119-4FB8-87BB-AF53823B8F60}" destId="{EC261F28-8008-4224-854F-55199D1E73D9}" srcOrd="0" destOrd="0" presId="urn:microsoft.com/office/officeart/2005/8/layout/chevron2"/>
    <dgm:cxn modelId="{22E0B515-BAC5-4CEC-8D99-106E27888BCB}" srcId="{B449BE1F-A119-4FB8-87BB-AF53823B8F60}" destId="{27E87EF0-BA97-4AF0-ADFC-59C74296CC29}" srcOrd="1" destOrd="0" parTransId="{E39F90FF-4B9B-4F40-BC14-DA8A6DE9AC1D}" sibTransId="{1DB97E40-C939-4329-A266-348B1AC6ED32}"/>
    <dgm:cxn modelId="{DFECDF48-7075-48D9-8425-B218C31D47AD}" srcId="{B449BE1F-A119-4FB8-87BB-AF53823B8F60}" destId="{B25652E1-F0BC-46B1-8423-8F28E470B2D1}" srcOrd="2" destOrd="0" parTransId="{38169B3F-F618-4F3D-B9C6-AA21B3EDC29B}" sibTransId="{A922E91C-F909-43E7-8FB2-F2A0A0D86006}"/>
    <dgm:cxn modelId="{B7AF8A3A-853D-4B07-B45F-014D93CCC110}" srcId="{86BBB627-2642-4FBA-97C0-5248701A214E}" destId="{A18461B0-CC92-45F0-A7F9-11D4C2A4B09C}" srcOrd="0" destOrd="0" parTransId="{6F003B64-3C3D-4FEF-835F-5656A74232FA}" sibTransId="{013C9557-B443-4D42-874A-F0C03F55552C}"/>
    <dgm:cxn modelId="{57C9F51A-9924-4EEA-B5AD-EAE701001EA5}" srcId="{F6C61A4D-FBA8-4C52-AC16-51BF9BCE4343}" destId="{10274D4B-ACF9-4B0C-98C6-489FA57CEF59}" srcOrd="0" destOrd="0" parTransId="{E5F6B59F-AA13-4D3B-B151-D81FE7FED7B1}" sibTransId="{44F59E66-B8EF-4367-9F43-F6571057A677}"/>
    <dgm:cxn modelId="{CA58247E-B0C6-4909-AA14-EB1823A0E59F}" srcId="{8FD69A39-61EE-49C3-92CF-AC32046CCF15}" destId="{3B02AE3B-CC86-431E-918B-945F561B176C}" srcOrd="0" destOrd="0" parTransId="{DC694BA2-DB85-4EFA-A0A4-D478AC847ACB}" sibTransId="{7292D0FA-CE61-474D-9F2F-14229FB3B02A}"/>
    <dgm:cxn modelId="{FB7AA98C-00F7-46FD-9C98-3DF06A56B0F6}" type="presOf" srcId="{B25652E1-F0BC-46B1-8423-8F28E470B2D1}" destId="{78B94D0B-62BB-437C-AC97-49A40E776943}" srcOrd="0" destOrd="0" presId="urn:microsoft.com/office/officeart/2005/8/layout/chevron2"/>
    <dgm:cxn modelId="{D9956E5F-6972-4FD5-84F5-FE5C568033C1}" type="presOf" srcId="{F6C61A4D-FBA8-4C52-AC16-51BF9BCE4343}" destId="{50046F7B-76E0-4689-A6D2-110BD8884261}" srcOrd="0" destOrd="0" presId="urn:microsoft.com/office/officeart/2005/8/layout/chevron2"/>
    <dgm:cxn modelId="{EDDFE4AF-6AE7-4ADF-AF8C-72874CABA430}" type="presOf" srcId="{FAE4BCAF-9127-4A05-AECB-ACE178D67029}" destId="{FA236D61-CEEE-4A2E-B523-0B762E9A0488}" srcOrd="0" destOrd="0" presId="urn:microsoft.com/office/officeart/2005/8/layout/chevron2"/>
    <dgm:cxn modelId="{5B64AE2E-2A81-4E64-A0BB-A63552A69F61}" type="presOf" srcId="{86BBB627-2642-4FBA-97C0-5248701A214E}" destId="{316F75AE-E778-43F2-9C92-23C944ACD6BF}" srcOrd="0" destOrd="0" presId="urn:microsoft.com/office/officeart/2005/8/layout/chevron2"/>
    <dgm:cxn modelId="{E23E5422-B12B-40E4-A806-0ADA96CC1F48}" type="presOf" srcId="{3B02AE3B-CC86-431E-918B-945F561B176C}" destId="{E1B5FE19-6BF5-4828-B601-57FA1CB28FA6}" srcOrd="0" destOrd="0" presId="urn:microsoft.com/office/officeart/2005/8/layout/chevron2"/>
    <dgm:cxn modelId="{A83CB016-E511-4EB0-9EBA-3350C04F2FDF}" srcId="{B449BE1F-A119-4FB8-87BB-AF53823B8F60}" destId="{8FD69A39-61EE-49C3-92CF-AC32046CCF15}" srcOrd="0" destOrd="0" parTransId="{648B131B-B326-4BAE-981A-F6B7131613F9}" sibTransId="{7E111931-7372-4CB0-83DC-8A51A624839F}"/>
    <dgm:cxn modelId="{59A6525E-77CA-4831-ADAB-3229B4DD6C8D}" type="presOf" srcId="{367688AF-FADE-481E-B8B0-3D14BD623814}" destId="{4FCD10F9-DCA1-45AC-B7F0-C1E6ED0CC695}" srcOrd="0" destOrd="0" presId="urn:microsoft.com/office/officeart/2005/8/layout/chevron2"/>
    <dgm:cxn modelId="{4E574B40-5391-4D6A-867E-166A4F1C0B94}" type="presOf" srcId="{6784A9DB-8D0E-4CF2-9448-A7E760902104}" destId="{5BD7A6C5-B6E4-4D5B-B7C9-D1F7D378A021}" srcOrd="0" destOrd="0" presId="urn:microsoft.com/office/officeart/2005/8/layout/chevron2"/>
    <dgm:cxn modelId="{4DA5B62F-8928-427C-BFD9-7DAF2441497A}" type="presOf" srcId="{A18461B0-CC92-45F0-A7F9-11D4C2A4B09C}" destId="{6F8D41F3-AB60-4D73-A40B-1B945B6C85A1}" srcOrd="0" destOrd="0" presId="urn:microsoft.com/office/officeart/2005/8/layout/chevron2"/>
    <dgm:cxn modelId="{29CAEB66-42A2-4633-8764-46DB9F6B1802}" type="presOf" srcId="{10274D4B-ACF9-4B0C-98C6-489FA57CEF59}" destId="{7C203076-9675-43F8-8CED-8756E852415F}" srcOrd="0" destOrd="0" presId="urn:microsoft.com/office/officeart/2005/8/layout/chevron2"/>
    <dgm:cxn modelId="{5F795C61-E708-4F5E-95EE-1D72999FECE5}" srcId="{B449BE1F-A119-4FB8-87BB-AF53823B8F60}" destId="{F6C61A4D-FBA8-4C52-AC16-51BF9BCE4343}" srcOrd="4" destOrd="0" parTransId="{A90CCE87-8567-4DC5-9523-0436EFECD640}" sibTransId="{FC7927EF-FC9E-4861-B889-83C8E9C15580}"/>
    <dgm:cxn modelId="{45D932D6-27ED-4D87-9848-F5F406BBF5FA}" type="presOf" srcId="{27E87EF0-BA97-4AF0-ADFC-59C74296CC29}" destId="{88AB3C26-3FE1-46AD-A9A9-06739A387E09}" srcOrd="0" destOrd="0" presId="urn:microsoft.com/office/officeart/2005/8/layout/chevron2"/>
    <dgm:cxn modelId="{D41EBDD5-F642-46CB-BF17-DAA2AC9692F5}" srcId="{FAE4BCAF-9127-4A05-AECB-ACE178D67029}" destId="{913AC3A1-E1E6-4469-A4DE-058BB93A9FFF}" srcOrd="0" destOrd="0" parTransId="{D4EB86CB-7FBE-47B3-A039-53D6C4319BE0}" sibTransId="{62F9A522-E103-4591-B2B2-F3D937FD26FE}"/>
    <dgm:cxn modelId="{87AEE880-736F-454A-A1FB-7CC6F6767D4D}" srcId="{B449BE1F-A119-4FB8-87BB-AF53823B8F60}" destId="{FAE4BCAF-9127-4A05-AECB-ACE178D67029}" srcOrd="5" destOrd="0" parTransId="{12D06B27-3EF4-4DE8-89F3-658A45492D1A}" sibTransId="{7B11B379-BA35-4CAA-9D5D-A817C48AB29E}"/>
    <dgm:cxn modelId="{C43D24F6-0654-42DF-A459-D39F7C88C801}" srcId="{27E87EF0-BA97-4AF0-ADFC-59C74296CC29}" destId="{6784A9DB-8D0E-4CF2-9448-A7E760902104}" srcOrd="0" destOrd="0" parTransId="{7097179F-1DCA-4CB9-8B66-E6491D892012}" sibTransId="{B5136CF4-8CCA-4D77-8C9D-FA1A52D3B734}"/>
    <dgm:cxn modelId="{004B9A6D-15CD-4B84-9EF5-40322CE1049F}" srcId="{B449BE1F-A119-4FB8-87BB-AF53823B8F60}" destId="{86BBB627-2642-4FBA-97C0-5248701A214E}" srcOrd="3" destOrd="0" parTransId="{4D0C46E7-B2D3-4BE5-8B94-6B538B3CE652}" sibTransId="{D59E6B33-B5B7-46D4-BE9B-EEC028155C8A}"/>
    <dgm:cxn modelId="{A1EE017E-03CF-450A-BE69-392BA803C0C3}" type="presParOf" srcId="{EC261F28-8008-4224-854F-55199D1E73D9}" destId="{9B0AAF50-265B-4EA1-8D8F-EC665CA188B3}" srcOrd="0" destOrd="0" presId="urn:microsoft.com/office/officeart/2005/8/layout/chevron2"/>
    <dgm:cxn modelId="{96E9444D-0BF2-418C-8256-637978B0C447}" type="presParOf" srcId="{9B0AAF50-265B-4EA1-8D8F-EC665CA188B3}" destId="{4131B791-A920-4D56-9E40-D908324CF4A9}" srcOrd="0" destOrd="0" presId="urn:microsoft.com/office/officeart/2005/8/layout/chevron2"/>
    <dgm:cxn modelId="{D35F09B2-1B44-4155-B50A-59E41A1DFA59}" type="presParOf" srcId="{9B0AAF50-265B-4EA1-8D8F-EC665CA188B3}" destId="{E1B5FE19-6BF5-4828-B601-57FA1CB28FA6}" srcOrd="1" destOrd="0" presId="urn:microsoft.com/office/officeart/2005/8/layout/chevron2"/>
    <dgm:cxn modelId="{43B6CF48-E221-4821-B879-B532D7E169D7}" type="presParOf" srcId="{EC261F28-8008-4224-854F-55199D1E73D9}" destId="{6C8851FD-A708-43EC-85C2-6667D919066A}" srcOrd="1" destOrd="0" presId="urn:microsoft.com/office/officeart/2005/8/layout/chevron2"/>
    <dgm:cxn modelId="{80B9E8E7-1E5B-4CDB-A531-D1EABE9BFC61}" type="presParOf" srcId="{EC261F28-8008-4224-854F-55199D1E73D9}" destId="{388A3862-4B60-4E99-945F-B32B6DB2747E}" srcOrd="2" destOrd="0" presId="urn:microsoft.com/office/officeart/2005/8/layout/chevron2"/>
    <dgm:cxn modelId="{461F3C4F-0461-4C44-976E-AB612AFE167D}" type="presParOf" srcId="{388A3862-4B60-4E99-945F-B32B6DB2747E}" destId="{88AB3C26-3FE1-46AD-A9A9-06739A387E09}" srcOrd="0" destOrd="0" presId="urn:microsoft.com/office/officeart/2005/8/layout/chevron2"/>
    <dgm:cxn modelId="{FE080D16-A927-4EDD-BCF9-B369587E4C63}" type="presParOf" srcId="{388A3862-4B60-4E99-945F-B32B6DB2747E}" destId="{5BD7A6C5-B6E4-4D5B-B7C9-D1F7D378A021}" srcOrd="1" destOrd="0" presId="urn:microsoft.com/office/officeart/2005/8/layout/chevron2"/>
    <dgm:cxn modelId="{35D8F98F-89A9-4104-9EA9-130E2030F88B}" type="presParOf" srcId="{EC261F28-8008-4224-854F-55199D1E73D9}" destId="{1063D507-1D57-47B5-B5CD-0BBD8BF70485}" srcOrd="3" destOrd="0" presId="urn:microsoft.com/office/officeart/2005/8/layout/chevron2"/>
    <dgm:cxn modelId="{106070DA-B3A4-4EDE-B4E3-DA15FD5578F2}" type="presParOf" srcId="{EC261F28-8008-4224-854F-55199D1E73D9}" destId="{B663C90C-B214-4EA2-8CC3-BAD101F846FF}" srcOrd="4" destOrd="0" presId="urn:microsoft.com/office/officeart/2005/8/layout/chevron2"/>
    <dgm:cxn modelId="{ADA8C41A-9611-4677-AEEB-76C93AF7D6F9}" type="presParOf" srcId="{B663C90C-B214-4EA2-8CC3-BAD101F846FF}" destId="{78B94D0B-62BB-437C-AC97-49A40E776943}" srcOrd="0" destOrd="0" presId="urn:microsoft.com/office/officeart/2005/8/layout/chevron2"/>
    <dgm:cxn modelId="{A33E3E10-7252-42FF-B7A7-9070B755516B}" type="presParOf" srcId="{B663C90C-B214-4EA2-8CC3-BAD101F846FF}" destId="{4FCD10F9-DCA1-45AC-B7F0-C1E6ED0CC695}" srcOrd="1" destOrd="0" presId="urn:microsoft.com/office/officeart/2005/8/layout/chevron2"/>
    <dgm:cxn modelId="{714400F2-4D69-4E7D-B52D-CF466177A970}" type="presParOf" srcId="{EC261F28-8008-4224-854F-55199D1E73D9}" destId="{9F849765-BB21-41B7-AC30-B5C2203E838A}" srcOrd="5" destOrd="0" presId="urn:microsoft.com/office/officeart/2005/8/layout/chevron2"/>
    <dgm:cxn modelId="{A0262193-7196-45ED-8D4E-13F15FD81E11}" type="presParOf" srcId="{EC261F28-8008-4224-854F-55199D1E73D9}" destId="{BF5B415B-D90E-4A8A-956D-7F81F4940400}" srcOrd="6" destOrd="0" presId="urn:microsoft.com/office/officeart/2005/8/layout/chevron2"/>
    <dgm:cxn modelId="{4EC72452-45EB-4392-915A-3D4D91ED33C5}" type="presParOf" srcId="{BF5B415B-D90E-4A8A-956D-7F81F4940400}" destId="{316F75AE-E778-43F2-9C92-23C944ACD6BF}" srcOrd="0" destOrd="0" presId="urn:microsoft.com/office/officeart/2005/8/layout/chevron2"/>
    <dgm:cxn modelId="{237CC1D9-09B9-48BC-BAFB-77C58ED74DDA}" type="presParOf" srcId="{BF5B415B-D90E-4A8A-956D-7F81F4940400}" destId="{6F8D41F3-AB60-4D73-A40B-1B945B6C85A1}" srcOrd="1" destOrd="0" presId="urn:microsoft.com/office/officeart/2005/8/layout/chevron2"/>
    <dgm:cxn modelId="{A23FFEAA-11B2-4D8B-A2AB-DDBB60DBD1AC}" type="presParOf" srcId="{EC261F28-8008-4224-854F-55199D1E73D9}" destId="{1438BD70-98C0-460F-AE4A-8F7433F8EF79}" srcOrd="7" destOrd="0" presId="urn:microsoft.com/office/officeart/2005/8/layout/chevron2"/>
    <dgm:cxn modelId="{706D4FBF-BEA0-41A6-BB9C-F5894F0626C4}" type="presParOf" srcId="{EC261F28-8008-4224-854F-55199D1E73D9}" destId="{D6D2F534-9B12-44D0-9FFD-D9DEE17E9BA7}" srcOrd="8" destOrd="0" presId="urn:microsoft.com/office/officeart/2005/8/layout/chevron2"/>
    <dgm:cxn modelId="{59EA71F9-5104-477E-8BFA-62D8441F0178}" type="presParOf" srcId="{D6D2F534-9B12-44D0-9FFD-D9DEE17E9BA7}" destId="{50046F7B-76E0-4689-A6D2-110BD8884261}" srcOrd="0" destOrd="0" presId="urn:microsoft.com/office/officeart/2005/8/layout/chevron2"/>
    <dgm:cxn modelId="{183D1801-289B-407B-BFC6-2348B13941D8}" type="presParOf" srcId="{D6D2F534-9B12-44D0-9FFD-D9DEE17E9BA7}" destId="{7C203076-9675-43F8-8CED-8756E852415F}" srcOrd="1" destOrd="0" presId="urn:microsoft.com/office/officeart/2005/8/layout/chevron2"/>
    <dgm:cxn modelId="{BF1989A9-F5B7-4824-80B3-1557B7FC0D37}" type="presParOf" srcId="{EC261F28-8008-4224-854F-55199D1E73D9}" destId="{7743302C-234E-4BAF-9C2A-C9786BE729C1}" srcOrd="9" destOrd="0" presId="urn:microsoft.com/office/officeart/2005/8/layout/chevron2"/>
    <dgm:cxn modelId="{4C013459-BEA8-413A-BE18-F14AADC294CE}" type="presParOf" srcId="{EC261F28-8008-4224-854F-55199D1E73D9}" destId="{7B97ABA9-BD58-4743-AD9E-6DBFDDEE5784}" srcOrd="10" destOrd="0" presId="urn:microsoft.com/office/officeart/2005/8/layout/chevron2"/>
    <dgm:cxn modelId="{97151A16-D22B-41B6-B8AE-960B09EFF3C7}" type="presParOf" srcId="{7B97ABA9-BD58-4743-AD9E-6DBFDDEE5784}" destId="{FA236D61-CEEE-4A2E-B523-0B762E9A0488}" srcOrd="0" destOrd="0" presId="urn:microsoft.com/office/officeart/2005/8/layout/chevron2"/>
    <dgm:cxn modelId="{2247E44F-555E-4D44-A590-A9103827884B}" type="presParOf" srcId="{7B97ABA9-BD58-4743-AD9E-6DBFDDEE5784}" destId="{101A47B7-8F0B-4E3A-9D97-52BC173DFE7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D6768C7-8BC7-445D-9CE1-F94E400D0D85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3876853-7492-46F4-9BE9-3784C765F728}">
      <dgm:prSet phldrT="[Текст]" custT="1"/>
      <dgm:spPr/>
      <dgm:t>
        <a:bodyPr/>
        <a:lstStyle/>
        <a:p>
          <a:r>
            <a:rPr lang="en-US" sz="2800" dirty="0" smtClean="0"/>
            <a:t>NBIC</a:t>
          </a:r>
          <a:endParaRPr lang="ru-RU" sz="2800" dirty="0"/>
        </a:p>
      </dgm:t>
    </dgm:pt>
    <dgm:pt modelId="{3643094A-0A3C-4280-89A5-C64837F9CFFB}" type="parTrans" cxnId="{57AB8122-901B-4ED0-BD07-D0238F764762}">
      <dgm:prSet/>
      <dgm:spPr/>
      <dgm:t>
        <a:bodyPr/>
        <a:lstStyle/>
        <a:p>
          <a:endParaRPr lang="ru-RU"/>
        </a:p>
      </dgm:t>
    </dgm:pt>
    <dgm:pt modelId="{61A37E15-9A8F-4B8D-BE9A-E14BD6B975F3}" type="sibTrans" cxnId="{57AB8122-901B-4ED0-BD07-D0238F764762}">
      <dgm:prSet/>
      <dgm:spPr/>
      <dgm:t>
        <a:bodyPr/>
        <a:lstStyle/>
        <a:p>
          <a:endParaRPr lang="ru-RU"/>
        </a:p>
      </dgm:t>
    </dgm:pt>
    <dgm:pt modelId="{5C9327B1-7217-4862-B1AF-23166E9ABFBC}">
      <dgm:prSet phldrT="[Текст]" custT="1"/>
      <dgm:spPr/>
      <dgm:t>
        <a:bodyPr/>
        <a:lstStyle/>
        <a:p>
          <a:r>
            <a:rPr lang="en-US" sz="1800" dirty="0" smtClean="0"/>
            <a:t>Nanotechnology, Biotechnology, Information technology &amp; Cognitive science</a:t>
          </a:r>
          <a:endParaRPr lang="ru-RU" sz="1800" dirty="0"/>
        </a:p>
      </dgm:t>
    </dgm:pt>
    <dgm:pt modelId="{EC1E2914-DE94-4100-8EF2-0DCED782ED7D}" type="parTrans" cxnId="{63E5C9F6-287F-48A5-A1E6-4AB989F91E61}">
      <dgm:prSet/>
      <dgm:spPr/>
      <dgm:t>
        <a:bodyPr/>
        <a:lstStyle/>
        <a:p>
          <a:endParaRPr lang="ru-RU"/>
        </a:p>
      </dgm:t>
    </dgm:pt>
    <dgm:pt modelId="{613E632A-B7FA-4000-913F-E59921178194}" type="sibTrans" cxnId="{63E5C9F6-287F-48A5-A1E6-4AB989F91E61}">
      <dgm:prSet/>
      <dgm:spPr/>
      <dgm:t>
        <a:bodyPr/>
        <a:lstStyle/>
        <a:p>
          <a:endParaRPr lang="ru-RU"/>
        </a:p>
      </dgm:t>
    </dgm:pt>
    <dgm:pt modelId="{906330D0-01C1-441B-8DB8-1E1F401F5C02}">
      <dgm:prSet custT="1"/>
      <dgm:spPr/>
      <dgm:t>
        <a:bodyPr/>
        <a:lstStyle/>
        <a:p>
          <a:r>
            <a:rPr lang="en-US" sz="2800" dirty="0" smtClean="0"/>
            <a:t>GNR</a:t>
          </a:r>
          <a:endParaRPr lang="en-US" sz="2800" dirty="0"/>
        </a:p>
      </dgm:t>
    </dgm:pt>
    <dgm:pt modelId="{2CC6576E-7340-420C-A3DE-D0CA2D0F9355}" type="parTrans" cxnId="{99C09F11-2E6C-4310-9EEE-976AB2D36303}">
      <dgm:prSet/>
      <dgm:spPr/>
      <dgm:t>
        <a:bodyPr/>
        <a:lstStyle/>
        <a:p>
          <a:endParaRPr lang="ru-RU"/>
        </a:p>
      </dgm:t>
    </dgm:pt>
    <dgm:pt modelId="{3E779B1D-AEC5-42C4-AFED-10F054FB4328}" type="sibTrans" cxnId="{99C09F11-2E6C-4310-9EEE-976AB2D36303}">
      <dgm:prSet/>
      <dgm:spPr/>
      <dgm:t>
        <a:bodyPr/>
        <a:lstStyle/>
        <a:p>
          <a:endParaRPr lang="ru-RU"/>
        </a:p>
      </dgm:t>
    </dgm:pt>
    <dgm:pt modelId="{145F4F9E-9911-45D2-9249-6C970962FC34}">
      <dgm:prSet custT="1"/>
      <dgm:spPr/>
      <dgm:t>
        <a:bodyPr/>
        <a:lstStyle/>
        <a:p>
          <a:r>
            <a:rPr lang="en-US" sz="2800" dirty="0" smtClean="0"/>
            <a:t>GRIN</a:t>
          </a:r>
          <a:endParaRPr lang="en-US" sz="2800" dirty="0"/>
        </a:p>
      </dgm:t>
    </dgm:pt>
    <dgm:pt modelId="{4C4263B6-E78C-4CB8-A893-3DD146E6E437}" type="parTrans" cxnId="{36C4D2E5-1572-4DE5-B533-FBEDA1DD1A6D}">
      <dgm:prSet/>
      <dgm:spPr/>
      <dgm:t>
        <a:bodyPr/>
        <a:lstStyle/>
        <a:p>
          <a:endParaRPr lang="ru-RU"/>
        </a:p>
      </dgm:t>
    </dgm:pt>
    <dgm:pt modelId="{C00A314A-4288-450D-A544-A5350A1478AB}" type="sibTrans" cxnId="{36C4D2E5-1572-4DE5-B533-FBEDA1DD1A6D}">
      <dgm:prSet/>
      <dgm:spPr/>
      <dgm:t>
        <a:bodyPr/>
        <a:lstStyle/>
        <a:p>
          <a:endParaRPr lang="ru-RU"/>
        </a:p>
      </dgm:t>
    </dgm:pt>
    <dgm:pt modelId="{2A32234B-F57A-4E45-8653-F763160116C6}">
      <dgm:prSet custT="1"/>
      <dgm:spPr/>
      <dgm:t>
        <a:bodyPr/>
        <a:lstStyle/>
        <a:p>
          <a:r>
            <a:rPr lang="en-US" sz="2800" dirty="0" smtClean="0"/>
            <a:t>GRAIN</a:t>
          </a:r>
          <a:endParaRPr lang="en-US" sz="2800" dirty="0"/>
        </a:p>
      </dgm:t>
    </dgm:pt>
    <dgm:pt modelId="{88107867-CF4D-489C-9282-93D991ABAC79}" type="parTrans" cxnId="{A93F1B7F-5A8D-4603-84B8-BA4E8833C0C9}">
      <dgm:prSet/>
      <dgm:spPr/>
      <dgm:t>
        <a:bodyPr/>
        <a:lstStyle/>
        <a:p>
          <a:endParaRPr lang="ru-RU"/>
        </a:p>
      </dgm:t>
    </dgm:pt>
    <dgm:pt modelId="{AF1D9FFD-A377-422B-AB9B-1A3EE54DE039}" type="sibTrans" cxnId="{A93F1B7F-5A8D-4603-84B8-BA4E8833C0C9}">
      <dgm:prSet/>
      <dgm:spPr/>
      <dgm:t>
        <a:bodyPr/>
        <a:lstStyle/>
        <a:p>
          <a:endParaRPr lang="ru-RU"/>
        </a:p>
      </dgm:t>
    </dgm:pt>
    <dgm:pt modelId="{B4CEE11C-54D8-481B-B5B2-7E82268AC852}">
      <dgm:prSet custT="1"/>
      <dgm:spPr/>
      <dgm:t>
        <a:bodyPr/>
        <a:lstStyle/>
        <a:p>
          <a:r>
            <a:rPr lang="en-US" sz="2800" dirty="0" smtClean="0"/>
            <a:t>BANG</a:t>
          </a:r>
          <a:endParaRPr lang="uk-UA" sz="2800" dirty="0"/>
        </a:p>
      </dgm:t>
    </dgm:pt>
    <dgm:pt modelId="{493C11EA-7A93-4839-B164-DAEDB64F548A}" type="parTrans" cxnId="{10E5324C-AB8E-4E41-8D52-5A2DF03C98E7}">
      <dgm:prSet/>
      <dgm:spPr/>
      <dgm:t>
        <a:bodyPr/>
        <a:lstStyle/>
        <a:p>
          <a:endParaRPr lang="ru-RU"/>
        </a:p>
      </dgm:t>
    </dgm:pt>
    <dgm:pt modelId="{8CE05625-C720-4F6E-B0A8-9E66F2CE6BDE}" type="sibTrans" cxnId="{10E5324C-AB8E-4E41-8D52-5A2DF03C98E7}">
      <dgm:prSet/>
      <dgm:spPr/>
      <dgm:t>
        <a:bodyPr/>
        <a:lstStyle/>
        <a:p>
          <a:endParaRPr lang="ru-RU"/>
        </a:p>
      </dgm:t>
    </dgm:pt>
    <dgm:pt modelId="{9484FA76-BED9-4F11-A083-D26BDA28C194}">
      <dgm:prSet custT="1"/>
      <dgm:spPr/>
      <dgm:t>
        <a:bodyPr/>
        <a:lstStyle/>
        <a:p>
          <a:r>
            <a:rPr lang="en-US" sz="1800" dirty="0" smtClean="0"/>
            <a:t>Genetics, Nanotechnology &amp; Robotics </a:t>
          </a:r>
          <a:endParaRPr lang="en-US" sz="1800" dirty="0"/>
        </a:p>
      </dgm:t>
    </dgm:pt>
    <dgm:pt modelId="{5B1B52C6-BE6B-4898-B836-C461F1AA532F}" type="parTrans" cxnId="{95843592-E9C0-4634-908A-69B93589E466}">
      <dgm:prSet/>
      <dgm:spPr/>
      <dgm:t>
        <a:bodyPr/>
        <a:lstStyle/>
        <a:p>
          <a:endParaRPr lang="ru-RU"/>
        </a:p>
      </dgm:t>
    </dgm:pt>
    <dgm:pt modelId="{A17449E1-000A-4A4D-BD9D-AF050F5EC366}" type="sibTrans" cxnId="{95843592-E9C0-4634-908A-69B93589E466}">
      <dgm:prSet/>
      <dgm:spPr/>
      <dgm:t>
        <a:bodyPr/>
        <a:lstStyle/>
        <a:p>
          <a:endParaRPr lang="ru-RU"/>
        </a:p>
      </dgm:t>
    </dgm:pt>
    <dgm:pt modelId="{8893A53D-0819-4ACF-982C-6D04C64247CB}">
      <dgm:prSet custT="1"/>
      <dgm:spPr/>
      <dgm:t>
        <a:bodyPr/>
        <a:lstStyle/>
        <a:p>
          <a:r>
            <a:rPr lang="en-US" sz="1800" dirty="0" smtClean="0"/>
            <a:t>Genetic, Robotic, Information &amp; Nano processes</a:t>
          </a:r>
          <a:endParaRPr lang="en-US" sz="1800" dirty="0"/>
        </a:p>
      </dgm:t>
    </dgm:pt>
    <dgm:pt modelId="{11736804-CCD7-4FBD-924F-04FAD28E4442}" type="parTrans" cxnId="{35ECDD95-8888-4270-8986-FB11510630BA}">
      <dgm:prSet/>
      <dgm:spPr/>
      <dgm:t>
        <a:bodyPr/>
        <a:lstStyle/>
        <a:p>
          <a:endParaRPr lang="ru-RU"/>
        </a:p>
      </dgm:t>
    </dgm:pt>
    <dgm:pt modelId="{53FED297-EE93-4813-862D-36864C338FF6}" type="sibTrans" cxnId="{35ECDD95-8888-4270-8986-FB11510630BA}">
      <dgm:prSet/>
      <dgm:spPr/>
      <dgm:t>
        <a:bodyPr/>
        <a:lstStyle/>
        <a:p>
          <a:endParaRPr lang="ru-RU"/>
        </a:p>
      </dgm:t>
    </dgm:pt>
    <dgm:pt modelId="{81F98039-BA8C-453D-9505-5859703EF9C2}">
      <dgm:prSet custT="1"/>
      <dgm:spPr/>
      <dgm:t>
        <a:bodyPr/>
        <a:lstStyle/>
        <a:p>
          <a:r>
            <a:rPr lang="en-US" sz="1800" dirty="0" smtClean="0"/>
            <a:t>Genetics, Robotics, Artificial Intelligence &amp; Nanotechnology</a:t>
          </a:r>
          <a:endParaRPr lang="en-US" sz="1800" dirty="0"/>
        </a:p>
      </dgm:t>
    </dgm:pt>
    <dgm:pt modelId="{68108333-D871-4853-B50D-DBC591A8AD25}" type="parTrans" cxnId="{7D339641-86DF-4F3D-AE78-93F21D0A2B6A}">
      <dgm:prSet/>
      <dgm:spPr/>
      <dgm:t>
        <a:bodyPr/>
        <a:lstStyle/>
        <a:p>
          <a:endParaRPr lang="ru-RU"/>
        </a:p>
      </dgm:t>
    </dgm:pt>
    <dgm:pt modelId="{A8FD5E1A-E491-49D3-A161-5A5252BCF944}" type="sibTrans" cxnId="{7D339641-86DF-4F3D-AE78-93F21D0A2B6A}">
      <dgm:prSet/>
      <dgm:spPr/>
      <dgm:t>
        <a:bodyPr/>
        <a:lstStyle/>
        <a:p>
          <a:endParaRPr lang="ru-RU"/>
        </a:p>
      </dgm:t>
    </dgm:pt>
    <dgm:pt modelId="{CAE7C5DE-DCBC-45AC-A1F2-C8E1F17AFC3F}">
      <dgm:prSet custT="1"/>
      <dgm:spPr/>
      <dgm:t>
        <a:bodyPr/>
        <a:lstStyle/>
        <a:p>
          <a:r>
            <a:rPr lang="en-US" sz="1800" dirty="0" smtClean="0"/>
            <a:t>Bits, Atoms, Neurons, Genes</a:t>
          </a:r>
          <a:endParaRPr lang="uk-UA" sz="1800" dirty="0"/>
        </a:p>
      </dgm:t>
    </dgm:pt>
    <dgm:pt modelId="{937AC51F-0C90-4B7A-AF0A-0179300480D0}" type="parTrans" cxnId="{098424FF-77A1-49D2-8757-DB207824E444}">
      <dgm:prSet/>
      <dgm:spPr/>
      <dgm:t>
        <a:bodyPr/>
        <a:lstStyle/>
        <a:p>
          <a:endParaRPr lang="ru-RU"/>
        </a:p>
      </dgm:t>
    </dgm:pt>
    <dgm:pt modelId="{C7053A96-9319-4793-94D0-10B195D40000}" type="sibTrans" cxnId="{098424FF-77A1-49D2-8757-DB207824E444}">
      <dgm:prSet/>
      <dgm:spPr/>
      <dgm:t>
        <a:bodyPr/>
        <a:lstStyle/>
        <a:p>
          <a:endParaRPr lang="ru-RU"/>
        </a:p>
      </dgm:t>
    </dgm:pt>
    <dgm:pt modelId="{61754034-0801-4D1C-8091-7DFEBE27AF71}" type="pres">
      <dgm:prSet presAssocID="{CD6768C7-8BC7-445D-9CE1-F94E400D0D8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FE65317-DEA1-49F4-94D7-5AE1D409BD55}" type="pres">
      <dgm:prSet presAssocID="{E3876853-7492-46F4-9BE9-3784C765F728}" presName="linNode" presStyleCnt="0"/>
      <dgm:spPr/>
    </dgm:pt>
    <dgm:pt modelId="{1ADD01EF-90EB-4569-B166-A0BCCD126D1B}" type="pres">
      <dgm:prSet presAssocID="{E3876853-7492-46F4-9BE9-3784C765F728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0E8CD0-709E-41CC-9D2C-79F70D9C92AD}" type="pres">
      <dgm:prSet presAssocID="{E3876853-7492-46F4-9BE9-3784C765F728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57A002-92C9-41E7-B572-43C2511F53DE}" type="pres">
      <dgm:prSet presAssocID="{61A37E15-9A8F-4B8D-BE9A-E14BD6B975F3}" presName="sp" presStyleCnt="0"/>
      <dgm:spPr/>
    </dgm:pt>
    <dgm:pt modelId="{B8D194C1-ABCF-4600-A358-A64018A024B4}" type="pres">
      <dgm:prSet presAssocID="{906330D0-01C1-441B-8DB8-1E1F401F5C02}" presName="linNode" presStyleCnt="0"/>
      <dgm:spPr/>
    </dgm:pt>
    <dgm:pt modelId="{0637AA29-ACED-424E-8290-BBE943BB3C2C}" type="pres">
      <dgm:prSet presAssocID="{906330D0-01C1-441B-8DB8-1E1F401F5C02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51E795-0B13-4E5D-86F5-640BE396438A}" type="pres">
      <dgm:prSet presAssocID="{906330D0-01C1-441B-8DB8-1E1F401F5C02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4D3A21-0753-4D7B-BB35-13B352BE0CB5}" type="pres">
      <dgm:prSet presAssocID="{3E779B1D-AEC5-42C4-AFED-10F054FB4328}" presName="sp" presStyleCnt="0"/>
      <dgm:spPr/>
    </dgm:pt>
    <dgm:pt modelId="{0E8D48B2-FE96-4617-B032-E71C183CE754}" type="pres">
      <dgm:prSet presAssocID="{145F4F9E-9911-45D2-9249-6C970962FC34}" presName="linNode" presStyleCnt="0"/>
      <dgm:spPr/>
    </dgm:pt>
    <dgm:pt modelId="{7E34AF0C-E971-4A89-9DA9-520392053904}" type="pres">
      <dgm:prSet presAssocID="{145F4F9E-9911-45D2-9249-6C970962FC34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0F6E3E-173D-455E-9CEA-31CC045161CF}" type="pres">
      <dgm:prSet presAssocID="{145F4F9E-9911-45D2-9249-6C970962FC34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433F2D-62F6-4ED7-BEA6-96B32052959A}" type="pres">
      <dgm:prSet presAssocID="{C00A314A-4288-450D-A544-A5350A1478AB}" presName="sp" presStyleCnt="0"/>
      <dgm:spPr/>
    </dgm:pt>
    <dgm:pt modelId="{A5D13BD6-429F-4C79-8A15-75E569596C2F}" type="pres">
      <dgm:prSet presAssocID="{2A32234B-F57A-4E45-8653-F763160116C6}" presName="linNode" presStyleCnt="0"/>
      <dgm:spPr/>
    </dgm:pt>
    <dgm:pt modelId="{78D1B010-0D38-4F91-9F47-8133F0EB72EB}" type="pres">
      <dgm:prSet presAssocID="{2A32234B-F57A-4E45-8653-F763160116C6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96FC13-2377-423B-81FF-5E73BCE32FB0}" type="pres">
      <dgm:prSet presAssocID="{2A32234B-F57A-4E45-8653-F763160116C6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239597-87C6-4B4B-B9ED-8A93AAA9E3C1}" type="pres">
      <dgm:prSet presAssocID="{AF1D9FFD-A377-422B-AB9B-1A3EE54DE039}" presName="sp" presStyleCnt="0"/>
      <dgm:spPr/>
    </dgm:pt>
    <dgm:pt modelId="{F3456752-CE67-4AA3-A561-41F8B88E7B19}" type="pres">
      <dgm:prSet presAssocID="{B4CEE11C-54D8-481B-B5B2-7E82268AC852}" presName="linNode" presStyleCnt="0"/>
      <dgm:spPr/>
    </dgm:pt>
    <dgm:pt modelId="{888CA65C-430F-4575-AF82-4E3CF8A5B141}" type="pres">
      <dgm:prSet presAssocID="{B4CEE11C-54D8-481B-B5B2-7E82268AC852}" presName="parentText" presStyleLbl="node1" presStyleIdx="4" presStyleCnt="5" custLinFactNeighborX="-116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546174-D9F3-4E8A-AC0C-3BC25FC0713D}" type="pres">
      <dgm:prSet presAssocID="{B4CEE11C-54D8-481B-B5B2-7E82268AC852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D339641-86DF-4F3D-AE78-93F21D0A2B6A}" srcId="{2A32234B-F57A-4E45-8653-F763160116C6}" destId="{81F98039-BA8C-453D-9505-5859703EF9C2}" srcOrd="0" destOrd="0" parTransId="{68108333-D871-4853-B50D-DBC591A8AD25}" sibTransId="{A8FD5E1A-E491-49D3-A161-5A5252BCF944}"/>
    <dgm:cxn modelId="{72F29622-629F-4A4A-B748-8E9CA5DFE15E}" type="presOf" srcId="{E3876853-7492-46F4-9BE9-3784C765F728}" destId="{1ADD01EF-90EB-4569-B166-A0BCCD126D1B}" srcOrd="0" destOrd="0" presId="urn:microsoft.com/office/officeart/2005/8/layout/vList5"/>
    <dgm:cxn modelId="{A93F1B7F-5A8D-4603-84B8-BA4E8833C0C9}" srcId="{CD6768C7-8BC7-445D-9CE1-F94E400D0D85}" destId="{2A32234B-F57A-4E45-8653-F763160116C6}" srcOrd="3" destOrd="0" parTransId="{88107867-CF4D-489C-9282-93D991ABAC79}" sibTransId="{AF1D9FFD-A377-422B-AB9B-1A3EE54DE039}"/>
    <dgm:cxn modelId="{63E5C9F6-287F-48A5-A1E6-4AB989F91E61}" srcId="{E3876853-7492-46F4-9BE9-3784C765F728}" destId="{5C9327B1-7217-4862-B1AF-23166E9ABFBC}" srcOrd="0" destOrd="0" parTransId="{EC1E2914-DE94-4100-8EF2-0DCED782ED7D}" sibTransId="{613E632A-B7FA-4000-913F-E59921178194}"/>
    <dgm:cxn modelId="{83422F9E-D8D7-4B4D-BF9D-ACA9974B9915}" type="presOf" srcId="{CAE7C5DE-DCBC-45AC-A1F2-C8E1F17AFC3F}" destId="{EF546174-D9F3-4E8A-AC0C-3BC25FC0713D}" srcOrd="0" destOrd="0" presId="urn:microsoft.com/office/officeart/2005/8/layout/vList5"/>
    <dgm:cxn modelId="{35ECDD95-8888-4270-8986-FB11510630BA}" srcId="{145F4F9E-9911-45D2-9249-6C970962FC34}" destId="{8893A53D-0819-4ACF-982C-6D04C64247CB}" srcOrd="0" destOrd="0" parTransId="{11736804-CCD7-4FBD-924F-04FAD28E4442}" sibTransId="{53FED297-EE93-4813-862D-36864C338FF6}"/>
    <dgm:cxn modelId="{7044A9C8-E267-422B-B832-BDE8BB8703B9}" type="presOf" srcId="{5C9327B1-7217-4862-B1AF-23166E9ABFBC}" destId="{A80E8CD0-709E-41CC-9D2C-79F70D9C92AD}" srcOrd="0" destOrd="0" presId="urn:microsoft.com/office/officeart/2005/8/layout/vList5"/>
    <dgm:cxn modelId="{85AC0B43-5AC5-476C-AC06-EA2843A6F713}" type="presOf" srcId="{8893A53D-0819-4ACF-982C-6D04C64247CB}" destId="{420F6E3E-173D-455E-9CEA-31CC045161CF}" srcOrd="0" destOrd="0" presId="urn:microsoft.com/office/officeart/2005/8/layout/vList5"/>
    <dgm:cxn modelId="{B65DCF08-D84B-4F87-A5ED-22303D107256}" type="presOf" srcId="{145F4F9E-9911-45D2-9249-6C970962FC34}" destId="{7E34AF0C-E971-4A89-9DA9-520392053904}" srcOrd="0" destOrd="0" presId="urn:microsoft.com/office/officeart/2005/8/layout/vList5"/>
    <dgm:cxn modelId="{DF9825BF-6390-47A3-B0E8-78604D9EF7FE}" type="presOf" srcId="{81F98039-BA8C-453D-9505-5859703EF9C2}" destId="{7896FC13-2377-423B-81FF-5E73BCE32FB0}" srcOrd="0" destOrd="0" presId="urn:microsoft.com/office/officeart/2005/8/layout/vList5"/>
    <dgm:cxn modelId="{B2499BD3-9BE5-4859-A19F-F2FA19359B33}" type="presOf" srcId="{2A32234B-F57A-4E45-8653-F763160116C6}" destId="{78D1B010-0D38-4F91-9F47-8133F0EB72EB}" srcOrd="0" destOrd="0" presId="urn:microsoft.com/office/officeart/2005/8/layout/vList5"/>
    <dgm:cxn modelId="{2962B003-5129-4034-B997-1A469AA7DCED}" type="presOf" srcId="{9484FA76-BED9-4F11-A083-D26BDA28C194}" destId="{D151E795-0B13-4E5D-86F5-640BE396438A}" srcOrd="0" destOrd="0" presId="urn:microsoft.com/office/officeart/2005/8/layout/vList5"/>
    <dgm:cxn modelId="{99C09F11-2E6C-4310-9EEE-976AB2D36303}" srcId="{CD6768C7-8BC7-445D-9CE1-F94E400D0D85}" destId="{906330D0-01C1-441B-8DB8-1E1F401F5C02}" srcOrd="1" destOrd="0" parTransId="{2CC6576E-7340-420C-A3DE-D0CA2D0F9355}" sibTransId="{3E779B1D-AEC5-42C4-AFED-10F054FB4328}"/>
    <dgm:cxn modelId="{DF48D634-7D52-435D-A7E6-401E0B4A8996}" type="presOf" srcId="{906330D0-01C1-441B-8DB8-1E1F401F5C02}" destId="{0637AA29-ACED-424E-8290-BBE943BB3C2C}" srcOrd="0" destOrd="0" presId="urn:microsoft.com/office/officeart/2005/8/layout/vList5"/>
    <dgm:cxn modelId="{95843592-E9C0-4634-908A-69B93589E466}" srcId="{906330D0-01C1-441B-8DB8-1E1F401F5C02}" destId="{9484FA76-BED9-4F11-A083-D26BDA28C194}" srcOrd="0" destOrd="0" parTransId="{5B1B52C6-BE6B-4898-B836-C461F1AA532F}" sibTransId="{A17449E1-000A-4A4D-BD9D-AF050F5EC366}"/>
    <dgm:cxn modelId="{57AB8122-901B-4ED0-BD07-D0238F764762}" srcId="{CD6768C7-8BC7-445D-9CE1-F94E400D0D85}" destId="{E3876853-7492-46F4-9BE9-3784C765F728}" srcOrd="0" destOrd="0" parTransId="{3643094A-0A3C-4280-89A5-C64837F9CFFB}" sibTransId="{61A37E15-9A8F-4B8D-BE9A-E14BD6B975F3}"/>
    <dgm:cxn modelId="{23132890-4CCA-4C33-BF2B-6140208F71ED}" type="presOf" srcId="{CD6768C7-8BC7-445D-9CE1-F94E400D0D85}" destId="{61754034-0801-4D1C-8091-7DFEBE27AF71}" srcOrd="0" destOrd="0" presId="urn:microsoft.com/office/officeart/2005/8/layout/vList5"/>
    <dgm:cxn modelId="{36C4D2E5-1572-4DE5-B533-FBEDA1DD1A6D}" srcId="{CD6768C7-8BC7-445D-9CE1-F94E400D0D85}" destId="{145F4F9E-9911-45D2-9249-6C970962FC34}" srcOrd="2" destOrd="0" parTransId="{4C4263B6-E78C-4CB8-A893-3DD146E6E437}" sibTransId="{C00A314A-4288-450D-A544-A5350A1478AB}"/>
    <dgm:cxn modelId="{10E5324C-AB8E-4E41-8D52-5A2DF03C98E7}" srcId="{CD6768C7-8BC7-445D-9CE1-F94E400D0D85}" destId="{B4CEE11C-54D8-481B-B5B2-7E82268AC852}" srcOrd="4" destOrd="0" parTransId="{493C11EA-7A93-4839-B164-DAEDB64F548A}" sibTransId="{8CE05625-C720-4F6E-B0A8-9E66F2CE6BDE}"/>
    <dgm:cxn modelId="{659EC9E0-76C2-4F42-AA11-0C8D0C54082D}" type="presOf" srcId="{B4CEE11C-54D8-481B-B5B2-7E82268AC852}" destId="{888CA65C-430F-4575-AF82-4E3CF8A5B141}" srcOrd="0" destOrd="0" presId="urn:microsoft.com/office/officeart/2005/8/layout/vList5"/>
    <dgm:cxn modelId="{098424FF-77A1-49D2-8757-DB207824E444}" srcId="{B4CEE11C-54D8-481B-B5B2-7E82268AC852}" destId="{CAE7C5DE-DCBC-45AC-A1F2-C8E1F17AFC3F}" srcOrd="0" destOrd="0" parTransId="{937AC51F-0C90-4B7A-AF0A-0179300480D0}" sibTransId="{C7053A96-9319-4793-94D0-10B195D40000}"/>
    <dgm:cxn modelId="{9EC4DE30-93DC-4A1E-A3F7-780C9D2D9B35}" type="presParOf" srcId="{61754034-0801-4D1C-8091-7DFEBE27AF71}" destId="{5FE65317-DEA1-49F4-94D7-5AE1D409BD55}" srcOrd="0" destOrd="0" presId="urn:microsoft.com/office/officeart/2005/8/layout/vList5"/>
    <dgm:cxn modelId="{366F1D41-1115-4E2F-91F0-232B468E9849}" type="presParOf" srcId="{5FE65317-DEA1-49F4-94D7-5AE1D409BD55}" destId="{1ADD01EF-90EB-4569-B166-A0BCCD126D1B}" srcOrd="0" destOrd="0" presId="urn:microsoft.com/office/officeart/2005/8/layout/vList5"/>
    <dgm:cxn modelId="{2E56D553-6E3B-4FDA-9F46-88F0E8D8BEFA}" type="presParOf" srcId="{5FE65317-DEA1-49F4-94D7-5AE1D409BD55}" destId="{A80E8CD0-709E-41CC-9D2C-79F70D9C92AD}" srcOrd="1" destOrd="0" presId="urn:microsoft.com/office/officeart/2005/8/layout/vList5"/>
    <dgm:cxn modelId="{8D7B0067-5624-4EA3-B2F0-CF68E58D2150}" type="presParOf" srcId="{61754034-0801-4D1C-8091-7DFEBE27AF71}" destId="{7F57A002-92C9-41E7-B572-43C2511F53DE}" srcOrd="1" destOrd="0" presId="urn:microsoft.com/office/officeart/2005/8/layout/vList5"/>
    <dgm:cxn modelId="{8AB87EDF-1C0B-44EE-8532-F1AD096CC722}" type="presParOf" srcId="{61754034-0801-4D1C-8091-7DFEBE27AF71}" destId="{B8D194C1-ABCF-4600-A358-A64018A024B4}" srcOrd="2" destOrd="0" presId="urn:microsoft.com/office/officeart/2005/8/layout/vList5"/>
    <dgm:cxn modelId="{441C3D9C-7677-4EC6-AB47-07E31FB07AA0}" type="presParOf" srcId="{B8D194C1-ABCF-4600-A358-A64018A024B4}" destId="{0637AA29-ACED-424E-8290-BBE943BB3C2C}" srcOrd="0" destOrd="0" presId="urn:microsoft.com/office/officeart/2005/8/layout/vList5"/>
    <dgm:cxn modelId="{B3184377-7C96-405F-A36F-0D77883431DF}" type="presParOf" srcId="{B8D194C1-ABCF-4600-A358-A64018A024B4}" destId="{D151E795-0B13-4E5D-86F5-640BE396438A}" srcOrd="1" destOrd="0" presId="urn:microsoft.com/office/officeart/2005/8/layout/vList5"/>
    <dgm:cxn modelId="{EF463A91-5EF4-4F39-9920-FEF342F983DE}" type="presParOf" srcId="{61754034-0801-4D1C-8091-7DFEBE27AF71}" destId="{EF4D3A21-0753-4D7B-BB35-13B352BE0CB5}" srcOrd="3" destOrd="0" presId="urn:microsoft.com/office/officeart/2005/8/layout/vList5"/>
    <dgm:cxn modelId="{8C572E1D-BB8E-414F-AD83-B62BCD0F7776}" type="presParOf" srcId="{61754034-0801-4D1C-8091-7DFEBE27AF71}" destId="{0E8D48B2-FE96-4617-B032-E71C183CE754}" srcOrd="4" destOrd="0" presId="urn:microsoft.com/office/officeart/2005/8/layout/vList5"/>
    <dgm:cxn modelId="{DA32D365-9976-421F-B732-4757BF720028}" type="presParOf" srcId="{0E8D48B2-FE96-4617-B032-E71C183CE754}" destId="{7E34AF0C-E971-4A89-9DA9-520392053904}" srcOrd="0" destOrd="0" presId="urn:microsoft.com/office/officeart/2005/8/layout/vList5"/>
    <dgm:cxn modelId="{2F81BEC0-C6EB-4C9D-82B8-7751B4AC5EBB}" type="presParOf" srcId="{0E8D48B2-FE96-4617-B032-E71C183CE754}" destId="{420F6E3E-173D-455E-9CEA-31CC045161CF}" srcOrd="1" destOrd="0" presId="urn:microsoft.com/office/officeart/2005/8/layout/vList5"/>
    <dgm:cxn modelId="{C5C7278F-E45B-4BA9-AD58-D7D32756DEF7}" type="presParOf" srcId="{61754034-0801-4D1C-8091-7DFEBE27AF71}" destId="{11433F2D-62F6-4ED7-BEA6-96B32052959A}" srcOrd="5" destOrd="0" presId="urn:microsoft.com/office/officeart/2005/8/layout/vList5"/>
    <dgm:cxn modelId="{8230433E-6D14-4A38-8270-2D5D46684417}" type="presParOf" srcId="{61754034-0801-4D1C-8091-7DFEBE27AF71}" destId="{A5D13BD6-429F-4C79-8A15-75E569596C2F}" srcOrd="6" destOrd="0" presId="urn:microsoft.com/office/officeart/2005/8/layout/vList5"/>
    <dgm:cxn modelId="{30422737-CC4D-4C4C-B241-D7CE7A8F240F}" type="presParOf" srcId="{A5D13BD6-429F-4C79-8A15-75E569596C2F}" destId="{78D1B010-0D38-4F91-9F47-8133F0EB72EB}" srcOrd="0" destOrd="0" presId="urn:microsoft.com/office/officeart/2005/8/layout/vList5"/>
    <dgm:cxn modelId="{6A9BE83D-4B07-4391-88B5-B36167FD2435}" type="presParOf" srcId="{A5D13BD6-429F-4C79-8A15-75E569596C2F}" destId="{7896FC13-2377-423B-81FF-5E73BCE32FB0}" srcOrd="1" destOrd="0" presId="urn:microsoft.com/office/officeart/2005/8/layout/vList5"/>
    <dgm:cxn modelId="{01A87259-8659-4222-A54A-6CE25480B495}" type="presParOf" srcId="{61754034-0801-4D1C-8091-7DFEBE27AF71}" destId="{A4239597-87C6-4B4B-B9ED-8A93AAA9E3C1}" srcOrd="7" destOrd="0" presId="urn:microsoft.com/office/officeart/2005/8/layout/vList5"/>
    <dgm:cxn modelId="{A2C601AA-B0C2-4C79-91A4-530503DA4AA2}" type="presParOf" srcId="{61754034-0801-4D1C-8091-7DFEBE27AF71}" destId="{F3456752-CE67-4AA3-A561-41F8B88E7B19}" srcOrd="8" destOrd="0" presId="urn:microsoft.com/office/officeart/2005/8/layout/vList5"/>
    <dgm:cxn modelId="{8F88A7AB-77F3-4272-97AB-486A21C71A4E}" type="presParOf" srcId="{F3456752-CE67-4AA3-A561-41F8B88E7B19}" destId="{888CA65C-430F-4575-AF82-4E3CF8A5B141}" srcOrd="0" destOrd="0" presId="urn:microsoft.com/office/officeart/2005/8/layout/vList5"/>
    <dgm:cxn modelId="{B4F48144-4EBC-4347-8476-1ED3865DC10F}" type="presParOf" srcId="{F3456752-CE67-4AA3-A561-41F8B88E7B19}" destId="{EF546174-D9F3-4E8A-AC0C-3BC25FC0713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D6768C7-8BC7-445D-9CE1-F94E400D0D85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3876853-7492-46F4-9BE9-3784C765F728}">
      <dgm:prSet phldrT="[Текст]" custT="1"/>
      <dgm:spPr/>
      <dgm:t>
        <a:bodyPr/>
        <a:lstStyle/>
        <a:p>
          <a:r>
            <a:rPr lang="en-US" sz="2800" dirty="0" smtClean="0"/>
            <a:t>IP</a:t>
          </a:r>
          <a:r>
            <a:rPr lang="ru-RU" sz="2800" dirty="0" smtClean="0"/>
            <a:t>-конвергенция</a:t>
          </a:r>
          <a:endParaRPr lang="ru-RU" sz="2800" dirty="0"/>
        </a:p>
      </dgm:t>
    </dgm:pt>
    <dgm:pt modelId="{3643094A-0A3C-4280-89A5-C64837F9CFFB}" type="parTrans" cxnId="{57AB8122-901B-4ED0-BD07-D0238F764762}">
      <dgm:prSet/>
      <dgm:spPr/>
      <dgm:t>
        <a:bodyPr/>
        <a:lstStyle/>
        <a:p>
          <a:endParaRPr lang="ru-RU"/>
        </a:p>
      </dgm:t>
    </dgm:pt>
    <dgm:pt modelId="{61A37E15-9A8F-4B8D-BE9A-E14BD6B975F3}" type="sibTrans" cxnId="{57AB8122-901B-4ED0-BD07-D0238F764762}">
      <dgm:prSet/>
      <dgm:spPr/>
      <dgm:t>
        <a:bodyPr/>
        <a:lstStyle/>
        <a:p>
          <a:endParaRPr lang="ru-RU"/>
        </a:p>
      </dgm:t>
    </dgm:pt>
    <dgm:pt modelId="{F01BCD19-FD39-4D3B-BC0C-EA8577207CB9}">
      <dgm:prSet custT="1"/>
      <dgm:spPr/>
      <dgm:t>
        <a:bodyPr/>
        <a:lstStyle/>
        <a:p>
          <a:r>
            <a:rPr lang="ru-RU" sz="2800" dirty="0" smtClean="0"/>
            <a:t>Медиа-конвергенция (</a:t>
          </a:r>
          <a:r>
            <a:rPr lang="ru-RU" sz="2800" dirty="0" err="1" smtClean="0"/>
            <a:t>телемедиа</a:t>
          </a:r>
          <a:r>
            <a:rPr lang="ru-RU" sz="2800" dirty="0" smtClean="0"/>
            <a:t>)</a:t>
          </a:r>
          <a:endParaRPr lang="en-US" sz="2800" dirty="0" smtClean="0"/>
        </a:p>
      </dgm:t>
    </dgm:pt>
    <dgm:pt modelId="{B57A43F2-63C9-4F82-8DCC-EC4FE3378AF2}" type="parTrans" cxnId="{42924EA9-E7D5-4697-8FED-E7C4C3E1BC33}">
      <dgm:prSet/>
      <dgm:spPr/>
      <dgm:t>
        <a:bodyPr/>
        <a:lstStyle/>
        <a:p>
          <a:endParaRPr lang="ru-RU"/>
        </a:p>
      </dgm:t>
    </dgm:pt>
    <dgm:pt modelId="{94645F3D-CBB4-4D06-B6EA-352B5431AFFB}" type="sibTrans" cxnId="{42924EA9-E7D5-4697-8FED-E7C4C3E1BC33}">
      <dgm:prSet/>
      <dgm:spPr/>
      <dgm:t>
        <a:bodyPr/>
        <a:lstStyle/>
        <a:p>
          <a:endParaRPr lang="ru-RU"/>
        </a:p>
      </dgm:t>
    </dgm:pt>
    <dgm:pt modelId="{EC3B6A13-BD3E-47A8-9577-90250F4DC58C}">
      <dgm:prSet phldrT="[Текст]" custT="1"/>
      <dgm:spPr/>
      <dgm:t>
        <a:bodyPr/>
        <a:lstStyle/>
        <a:p>
          <a:r>
            <a:rPr lang="en-US" sz="2800" b="0" dirty="0" smtClean="0"/>
            <a:t>Fixed-mobile </a:t>
          </a:r>
          <a:r>
            <a:rPr lang="ru-RU" sz="2800" b="0" dirty="0" smtClean="0"/>
            <a:t>-</a:t>
          </a:r>
          <a:r>
            <a:rPr lang="en-US" sz="2800" b="0" dirty="0" smtClean="0"/>
            <a:t>&gt; </a:t>
          </a:r>
          <a:r>
            <a:rPr lang="en-US" sz="2800" b="0" dirty="0" err="1" smtClean="0"/>
            <a:t>Triplepay</a:t>
          </a:r>
          <a:r>
            <a:rPr lang="en-US" sz="2800" b="0" dirty="0" smtClean="0"/>
            <a:t> -&gt; </a:t>
          </a:r>
          <a:r>
            <a:rPr lang="en-US" sz="2800" b="0" dirty="0" err="1" smtClean="0"/>
            <a:t>Quadplay</a:t>
          </a:r>
          <a:r>
            <a:rPr lang="en-US" sz="2800" b="0" dirty="0" smtClean="0"/>
            <a:t> (voice, video, data</a:t>
          </a:r>
          <a:r>
            <a:rPr lang="ru-RU" sz="2800" b="0" dirty="0" smtClean="0"/>
            <a:t>,</a:t>
          </a:r>
          <a:r>
            <a:rPr lang="en-US" sz="2800" b="0" dirty="0" smtClean="0"/>
            <a:t> wireless)</a:t>
          </a:r>
          <a:endParaRPr lang="ru-RU" sz="2800" b="0" dirty="0"/>
        </a:p>
      </dgm:t>
    </dgm:pt>
    <dgm:pt modelId="{21E51A83-9ACB-440A-B5E2-BB1E444BFA0E}" type="parTrans" cxnId="{AA30F7A9-28AA-4F4F-ACE6-597BB812650B}">
      <dgm:prSet/>
      <dgm:spPr/>
      <dgm:t>
        <a:bodyPr/>
        <a:lstStyle/>
        <a:p>
          <a:endParaRPr lang="ru-RU"/>
        </a:p>
      </dgm:t>
    </dgm:pt>
    <dgm:pt modelId="{73492B03-42EA-458B-B78E-44A699CAD800}" type="sibTrans" cxnId="{AA30F7A9-28AA-4F4F-ACE6-597BB812650B}">
      <dgm:prSet/>
      <dgm:spPr/>
      <dgm:t>
        <a:bodyPr/>
        <a:lstStyle/>
        <a:p>
          <a:endParaRPr lang="ru-RU"/>
        </a:p>
      </dgm:t>
    </dgm:pt>
    <dgm:pt modelId="{84BE39BE-A787-4A63-A59F-83187F4441A1}">
      <dgm:prSet custT="1"/>
      <dgm:spPr/>
      <dgm:t>
        <a:bodyPr/>
        <a:lstStyle/>
        <a:p>
          <a:r>
            <a:rPr lang="ru-RU" sz="2800" b="0" dirty="0" err="1" smtClean="0"/>
            <a:t>ИТ+контент+сети</a:t>
          </a:r>
          <a:r>
            <a:rPr lang="ru-RU" sz="2800" b="0" dirty="0" smtClean="0"/>
            <a:t> связи</a:t>
          </a:r>
          <a:endParaRPr lang="en-US" sz="2800" b="0" dirty="0" smtClean="0"/>
        </a:p>
      </dgm:t>
    </dgm:pt>
    <dgm:pt modelId="{C5AD3644-95DC-497E-B21B-59DA7BFE07E3}" type="parTrans" cxnId="{49FA02CB-EB42-438B-B409-0DB61985B76B}">
      <dgm:prSet/>
      <dgm:spPr/>
      <dgm:t>
        <a:bodyPr/>
        <a:lstStyle/>
        <a:p>
          <a:endParaRPr lang="ru-RU"/>
        </a:p>
      </dgm:t>
    </dgm:pt>
    <dgm:pt modelId="{623D92E5-04C3-456F-80DF-9469E6723E90}" type="sibTrans" cxnId="{49FA02CB-EB42-438B-B409-0DB61985B76B}">
      <dgm:prSet/>
      <dgm:spPr/>
      <dgm:t>
        <a:bodyPr/>
        <a:lstStyle/>
        <a:p>
          <a:endParaRPr lang="ru-RU"/>
        </a:p>
      </dgm:t>
    </dgm:pt>
    <dgm:pt modelId="{C55B1919-55E4-43BF-A3BB-26878D811C3B}">
      <dgm:prSet custT="1"/>
      <dgm:spPr/>
      <dgm:t>
        <a:bodyPr/>
        <a:lstStyle/>
        <a:p>
          <a:r>
            <a:rPr lang="en-US" sz="2800" dirty="0" smtClean="0"/>
            <a:t>Digital-</a:t>
          </a:r>
          <a:r>
            <a:rPr lang="ru-RU" sz="2800" dirty="0" smtClean="0"/>
            <a:t>конвергенция (</a:t>
          </a:r>
          <a:r>
            <a:rPr lang="en-US" sz="2800" dirty="0" smtClean="0"/>
            <a:t>ITTCE</a:t>
          </a:r>
          <a:r>
            <a:rPr lang="ru-RU" sz="2800" dirty="0" smtClean="0"/>
            <a:t>)</a:t>
          </a:r>
          <a:endParaRPr lang="en-US" sz="2800" dirty="0" smtClean="0"/>
        </a:p>
      </dgm:t>
    </dgm:pt>
    <dgm:pt modelId="{FE86A4B8-F834-4283-88C2-1EAA81B7B64F}" type="parTrans" cxnId="{9029D553-7CA0-4624-BECF-38512E7B85BB}">
      <dgm:prSet/>
      <dgm:spPr/>
      <dgm:t>
        <a:bodyPr/>
        <a:lstStyle/>
        <a:p>
          <a:endParaRPr lang="ru-RU"/>
        </a:p>
      </dgm:t>
    </dgm:pt>
    <dgm:pt modelId="{A9E5C5FF-4BE5-41CE-A03F-024AEA60609C}" type="sibTrans" cxnId="{9029D553-7CA0-4624-BECF-38512E7B85BB}">
      <dgm:prSet/>
      <dgm:spPr/>
      <dgm:t>
        <a:bodyPr/>
        <a:lstStyle/>
        <a:p>
          <a:endParaRPr lang="ru-RU"/>
        </a:p>
      </dgm:t>
    </dgm:pt>
    <dgm:pt modelId="{884137AE-A35F-4508-B8F7-F6E046272E10}">
      <dgm:prSet custT="1"/>
      <dgm:spPr/>
      <dgm:t>
        <a:bodyPr/>
        <a:lstStyle/>
        <a:p>
          <a:r>
            <a:rPr lang="ru-RU" sz="2800" dirty="0" smtClean="0"/>
            <a:t>слияние 4х отраслей</a:t>
          </a:r>
          <a:r>
            <a:rPr lang="en-US" sz="2800" dirty="0" smtClean="0"/>
            <a:t>:</a:t>
          </a:r>
          <a:r>
            <a:rPr lang="ru-RU" sz="2800" dirty="0" smtClean="0"/>
            <a:t> ИТ</a:t>
          </a:r>
          <a:r>
            <a:rPr lang="en-US" sz="2800" dirty="0" smtClean="0"/>
            <a:t>, </a:t>
          </a:r>
          <a:r>
            <a:rPr lang="ru-RU" sz="2800" dirty="0" smtClean="0"/>
            <a:t>Телеком</a:t>
          </a:r>
          <a:r>
            <a:rPr lang="en-US" sz="2800" dirty="0" smtClean="0"/>
            <a:t>, </a:t>
          </a:r>
          <a:r>
            <a:rPr lang="ru-RU" sz="2800" dirty="0" smtClean="0"/>
            <a:t>потребительская электроника</a:t>
          </a:r>
          <a:r>
            <a:rPr lang="en-US" sz="2800" dirty="0" smtClean="0"/>
            <a:t>,</a:t>
          </a:r>
          <a:r>
            <a:rPr lang="ru-RU" sz="2800" dirty="0" smtClean="0"/>
            <a:t> развлечения</a:t>
          </a:r>
          <a:endParaRPr lang="en-US" sz="2800" dirty="0" smtClean="0"/>
        </a:p>
      </dgm:t>
    </dgm:pt>
    <dgm:pt modelId="{C85B7C2C-3F38-42CD-ACF6-898A62B64462}" type="parTrans" cxnId="{C7FD1F7C-4B74-492B-8861-2460CFF90DD0}">
      <dgm:prSet/>
      <dgm:spPr/>
      <dgm:t>
        <a:bodyPr/>
        <a:lstStyle/>
        <a:p>
          <a:endParaRPr lang="ru-RU"/>
        </a:p>
      </dgm:t>
    </dgm:pt>
    <dgm:pt modelId="{A885AAEB-9CC9-43D0-AE3B-CE37826A5A3B}" type="sibTrans" cxnId="{C7FD1F7C-4B74-492B-8861-2460CFF90DD0}">
      <dgm:prSet/>
      <dgm:spPr/>
      <dgm:t>
        <a:bodyPr/>
        <a:lstStyle/>
        <a:p>
          <a:endParaRPr lang="ru-RU"/>
        </a:p>
      </dgm:t>
    </dgm:pt>
    <dgm:pt modelId="{61754034-0801-4D1C-8091-7DFEBE27AF71}" type="pres">
      <dgm:prSet presAssocID="{CD6768C7-8BC7-445D-9CE1-F94E400D0D8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FE65317-DEA1-49F4-94D7-5AE1D409BD55}" type="pres">
      <dgm:prSet presAssocID="{E3876853-7492-46F4-9BE9-3784C765F728}" presName="linNode" presStyleCnt="0"/>
      <dgm:spPr/>
    </dgm:pt>
    <dgm:pt modelId="{1ADD01EF-90EB-4569-B166-A0BCCD126D1B}" type="pres">
      <dgm:prSet presAssocID="{E3876853-7492-46F4-9BE9-3784C765F72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0E8CD0-709E-41CC-9D2C-79F70D9C92AD}" type="pres">
      <dgm:prSet presAssocID="{E3876853-7492-46F4-9BE9-3784C765F72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57A002-92C9-41E7-B572-43C2511F53DE}" type="pres">
      <dgm:prSet presAssocID="{61A37E15-9A8F-4B8D-BE9A-E14BD6B975F3}" presName="sp" presStyleCnt="0"/>
      <dgm:spPr/>
    </dgm:pt>
    <dgm:pt modelId="{9A928D55-F3AA-4F19-9DD2-A87035AB1A79}" type="pres">
      <dgm:prSet presAssocID="{F01BCD19-FD39-4D3B-BC0C-EA8577207CB9}" presName="linNode" presStyleCnt="0"/>
      <dgm:spPr/>
    </dgm:pt>
    <dgm:pt modelId="{F6B07409-3B69-42C1-9DC2-0009219280A0}" type="pres">
      <dgm:prSet presAssocID="{F01BCD19-FD39-4D3B-BC0C-EA8577207CB9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3D6F57-724B-41A7-8764-CBF557D8D794}" type="pres">
      <dgm:prSet presAssocID="{F01BCD19-FD39-4D3B-BC0C-EA8577207CB9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6F2B85-3931-4563-ABAB-FEBBD0FFD839}" type="pres">
      <dgm:prSet presAssocID="{94645F3D-CBB4-4D06-B6EA-352B5431AFFB}" presName="sp" presStyleCnt="0"/>
      <dgm:spPr/>
    </dgm:pt>
    <dgm:pt modelId="{339DB0DF-E2FC-46A4-8A77-CDB18B929F81}" type="pres">
      <dgm:prSet presAssocID="{C55B1919-55E4-43BF-A3BB-26878D811C3B}" presName="linNode" presStyleCnt="0"/>
      <dgm:spPr/>
    </dgm:pt>
    <dgm:pt modelId="{11A42951-BFA7-473F-987D-3D22D20AB02F}" type="pres">
      <dgm:prSet presAssocID="{C55B1919-55E4-43BF-A3BB-26878D811C3B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DE7B7F-5720-460E-A9A3-41B32797002B}" type="pres">
      <dgm:prSet presAssocID="{C55B1919-55E4-43BF-A3BB-26878D811C3B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29D553-7CA0-4624-BECF-38512E7B85BB}" srcId="{CD6768C7-8BC7-445D-9CE1-F94E400D0D85}" destId="{C55B1919-55E4-43BF-A3BB-26878D811C3B}" srcOrd="2" destOrd="0" parTransId="{FE86A4B8-F834-4283-88C2-1EAA81B7B64F}" sibTransId="{A9E5C5FF-4BE5-41CE-A03F-024AEA60609C}"/>
    <dgm:cxn modelId="{72F29622-629F-4A4A-B748-8E9CA5DFE15E}" type="presOf" srcId="{E3876853-7492-46F4-9BE9-3784C765F728}" destId="{1ADD01EF-90EB-4569-B166-A0BCCD126D1B}" srcOrd="0" destOrd="0" presId="urn:microsoft.com/office/officeart/2005/8/layout/vList5"/>
    <dgm:cxn modelId="{40254ADB-6E28-4A60-8E07-098D8321DE95}" type="presOf" srcId="{C55B1919-55E4-43BF-A3BB-26878D811C3B}" destId="{11A42951-BFA7-473F-987D-3D22D20AB02F}" srcOrd="0" destOrd="0" presId="urn:microsoft.com/office/officeart/2005/8/layout/vList5"/>
    <dgm:cxn modelId="{AA30F7A9-28AA-4F4F-ACE6-597BB812650B}" srcId="{E3876853-7492-46F4-9BE9-3784C765F728}" destId="{EC3B6A13-BD3E-47A8-9577-90250F4DC58C}" srcOrd="0" destOrd="0" parTransId="{21E51A83-9ACB-440A-B5E2-BB1E444BFA0E}" sibTransId="{73492B03-42EA-458B-B78E-44A699CAD800}"/>
    <dgm:cxn modelId="{49FA02CB-EB42-438B-B409-0DB61985B76B}" srcId="{F01BCD19-FD39-4D3B-BC0C-EA8577207CB9}" destId="{84BE39BE-A787-4A63-A59F-83187F4441A1}" srcOrd="0" destOrd="0" parTransId="{C5AD3644-95DC-497E-B21B-59DA7BFE07E3}" sibTransId="{623D92E5-04C3-456F-80DF-9469E6723E90}"/>
    <dgm:cxn modelId="{57AB8122-901B-4ED0-BD07-D0238F764762}" srcId="{CD6768C7-8BC7-445D-9CE1-F94E400D0D85}" destId="{E3876853-7492-46F4-9BE9-3784C765F728}" srcOrd="0" destOrd="0" parTransId="{3643094A-0A3C-4280-89A5-C64837F9CFFB}" sibTransId="{61A37E15-9A8F-4B8D-BE9A-E14BD6B975F3}"/>
    <dgm:cxn modelId="{42924EA9-E7D5-4697-8FED-E7C4C3E1BC33}" srcId="{CD6768C7-8BC7-445D-9CE1-F94E400D0D85}" destId="{F01BCD19-FD39-4D3B-BC0C-EA8577207CB9}" srcOrd="1" destOrd="0" parTransId="{B57A43F2-63C9-4F82-8DCC-EC4FE3378AF2}" sibTransId="{94645F3D-CBB4-4D06-B6EA-352B5431AFFB}"/>
    <dgm:cxn modelId="{148AB75B-2467-40A8-BFFF-C9C2A4B6BC25}" type="presOf" srcId="{EC3B6A13-BD3E-47A8-9577-90250F4DC58C}" destId="{A80E8CD0-709E-41CC-9D2C-79F70D9C92AD}" srcOrd="0" destOrd="0" presId="urn:microsoft.com/office/officeart/2005/8/layout/vList5"/>
    <dgm:cxn modelId="{11C703C2-A80C-4039-A4E7-C0EEA3AA8133}" type="presOf" srcId="{84BE39BE-A787-4A63-A59F-83187F4441A1}" destId="{653D6F57-724B-41A7-8764-CBF557D8D794}" srcOrd="0" destOrd="0" presId="urn:microsoft.com/office/officeart/2005/8/layout/vList5"/>
    <dgm:cxn modelId="{23132890-4CCA-4C33-BF2B-6140208F71ED}" type="presOf" srcId="{CD6768C7-8BC7-445D-9CE1-F94E400D0D85}" destId="{61754034-0801-4D1C-8091-7DFEBE27AF71}" srcOrd="0" destOrd="0" presId="urn:microsoft.com/office/officeart/2005/8/layout/vList5"/>
    <dgm:cxn modelId="{6B66779F-509E-4063-A327-F2BABC437E36}" type="presOf" srcId="{884137AE-A35F-4508-B8F7-F6E046272E10}" destId="{75DE7B7F-5720-460E-A9A3-41B32797002B}" srcOrd="0" destOrd="0" presId="urn:microsoft.com/office/officeart/2005/8/layout/vList5"/>
    <dgm:cxn modelId="{C7FD1F7C-4B74-492B-8861-2460CFF90DD0}" srcId="{C55B1919-55E4-43BF-A3BB-26878D811C3B}" destId="{884137AE-A35F-4508-B8F7-F6E046272E10}" srcOrd="0" destOrd="0" parTransId="{C85B7C2C-3F38-42CD-ACF6-898A62B64462}" sibTransId="{A885AAEB-9CC9-43D0-AE3B-CE37826A5A3B}"/>
    <dgm:cxn modelId="{D14D903C-A82F-4AEF-B61E-D12B57B39861}" type="presOf" srcId="{F01BCD19-FD39-4D3B-BC0C-EA8577207CB9}" destId="{F6B07409-3B69-42C1-9DC2-0009219280A0}" srcOrd="0" destOrd="0" presId="urn:microsoft.com/office/officeart/2005/8/layout/vList5"/>
    <dgm:cxn modelId="{9EC4DE30-93DC-4A1E-A3F7-780C9D2D9B35}" type="presParOf" srcId="{61754034-0801-4D1C-8091-7DFEBE27AF71}" destId="{5FE65317-DEA1-49F4-94D7-5AE1D409BD55}" srcOrd="0" destOrd="0" presId="urn:microsoft.com/office/officeart/2005/8/layout/vList5"/>
    <dgm:cxn modelId="{366F1D41-1115-4E2F-91F0-232B468E9849}" type="presParOf" srcId="{5FE65317-DEA1-49F4-94D7-5AE1D409BD55}" destId="{1ADD01EF-90EB-4569-B166-A0BCCD126D1B}" srcOrd="0" destOrd="0" presId="urn:microsoft.com/office/officeart/2005/8/layout/vList5"/>
    <dgm:cxn modelId="{0FFCE541-BD7D-4EE6-A65A-CAF43EBEA878}" type="presParOf" srcId="{5FE65317-DEA1-49F4-94D7-5AE1D409BD55}" destId="{A80E8CD0-709E-41CC-9D2C-79F70D9C92AD}" srcOrd="1" destOrd="0" presId="urn:microsoft.com/office/officeart/2005/8/layout/vList5"/>
    <dgm:cxn modelId="{8D7B0067-5624-4EA3-B2F0-CF68E58D2150}" type="presParOf" srcId="{61754034-0801-4D1C-8091-7DFEBE27AF71}" destId="{7F57A002-92C9-41E7-B572-43C2511F53DE}" srcOrd="1" destOrd="0" presId="urn:microsoft.com/office/officeart/2005/8/layout/vList5"/>
    <dgm:cxn modelId="{356A3A36-A0F2-4945-ACB7-5D75C9AE87EC}" type="presParOf" srcId="{61754034-0801-4D1C-8091-7DFEBE27AF71}" destId="{9A928D55-F3AA-4F19-9DD2-A87035AB1A79}" srcOrd="2" destOrd="0" presId="urn:microsoft.com/office/officeart/2005/8/layout/vList5"/>
    <dgm:cxn modelId="{7B3E711D-AEA6-4BD3-A321-317DA30CB301}" type="presParOf" srcId="{9A928D55-F3AA-4F19-9DD2-A87035AB1A79}" destId="{F6B07409-3B69-42C1-9DC2-0009219280A0}" srcOrd="0" destOrd="0" presId="urn:microsoft.com/office/officeart/2005/8/layout/vList5"/>
    <dgm:cxn modelId="{52B8849E-D9FA-459A-A873-51081AE081E5}" type="presParOf" srcId="{9A928D55-F3AA-4F19-9DD2-A87035AB1A79}" destId="{653D6F57-724B-41A7-8764-CBF557D8D794}" srcOrd="1" destOrd="0" presId="urn:microsoft.com/office/officeart/2005/8/layout/vList5"/>
    <dgm:cxn modelId="{30ADEC1F-D8BD-48D0-82F7-A458F2AB1E2D}" type="presParOf" srcId="{61754034-0801-4D1C-8091-7DFEBE27AF71}" destId="{E06F2B85-3931-4563-ABAB-FEBBD0FFD839}" srcOrd="3" destOrd="0" presId="urn:microsoft.com/office/officeart/2005/8/layout/vList5"/>
    <dgm:cxn modelId="{AF038659-929F-4046-AB96-E8D87370D7C1}" type="presParOf" srcId="{61754034-0801-4D1C-8091-7DFEBE27AF71}" destId="{339DB0DF-E2FC-46A4-8A77-CDB18B929F81}" srcOrd="4" destOrd="0" presId="urn:microsoft.com/office/officeart/2005/8/layout/vList5"/>
    <dgm:cxn modelId="{74821B5C-5B74-4303-BB01-B387C323A1F9}" type="presParOf" srcId="{339DB0DF-E2FC-46A4-8A77-CDB18B929F81}" destId="{11A42951-BFA7-473F-987D-3D22D20AB02F}" srcOrd="0" destOrd="0" presId="urn:microsoft.com/office/officeart/2005/8/layout/vList5"/>
    <dgm:cxn modelId="{F3AEA4B4-2676-4824-A8A2-A6DDB4B297B0}" type="presParOf" srcId="{339DB0DF-E2FC-46A4-8A77-CDB18B929F81}" destId="{75DE7B7F-5720-460E-A9A3-41B32797002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2DAE5D2-AE47-4D0C-B777-C0FE0FBF9BC6}" type="doc">
      <dgm:prSet loTypeId="urn:microsoft.com/office/officeart/2005/8/layout/lProcess3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AB12B037-1291-4057-9151-BA279D1DE787}">
      <dgm:prSet phldrT="[Текст]" custT="1"/>
      <dgm:spPr/>
      <dgm:t>
        <a:bodyPr/>
        <a:lstStyle/>
        <a:p>
          <a:r>
            <a:rPr lang="ru-RU" sz="2000" dirty="0" smtClean="0"/>
            <a:t>В </a:t>
          </a:r>
          <a:r>
            <a:rPr lang="en-US" sz="2000" dirty="0" smtClean="0"/>
            <a:t>UK</a:t>
          </a:r>
          <a:r>
            <a:rPr lang="ru-RU" sz="2000" dirty="0" smtClean="0"/>
            <a:t> слияние </a:t>
          </a:r>
          <a:r>
            <a:rPr lang="en-US" sz="2000" dirty="0" err="1" smtClean="0"/>
            <a:t>NTL:Telewest</a:t>
          </a:r>
          <a:r>
            <a:rPr lang="en-US" sz="2000" dirty="0" smtClean="0"/>
            <a:t> </a:t>
          </a:r>
          <a:r>
            <a:rPr lang="ru-RU" sz="2000" dirty="0" smtClean="0"/>
            <a:t>и </a:t>
          </a:r>
          <a:r>
            <a:rPr lang="en-US" sz="2000" dirty="0" smtClean="0"/>
            <a:t>Virgin Mobile </a:t>
          </a:r>
          <a:endParaRPr lang="ru-RU" sz="2000" dirty="0"/>
        </a:p>
      </dgm:t>
    </dgm:pt>
    <dgm:pt modelId="{6A1DEA07-61E4-4942-8391-EF5F8ACBC70A}" type="parTrans" cxnId="{FE103337-AF9F-4736-B213-EFF2DDC9BA52}">
      <dgm:prSet/>
      <dgm:spPr/>
      <dgm:t>
        <a:bodyPr/>
        <a:lstStyle/>
        <a:p>
          <a:endParaRPr lang="ru-RU" sz="2000"/>
        </a:p>
      </dgm:t>
    </dgm:pt>
    <dgm:pt modelId="{90BDE5A5-30EF-40FC-83CB-7B38A288A752}" type="sibTrans" cxnId="{FE103337-AF9F-4736-B213-EFF2DDC9BA52}">
      <dgm:prSet/>
      <dgm:spPr/>
      <dgm:t>
        <a:bodyPr/>
        <a:lstStyle/>
        <a:p>
          <a:endParaRPr lang="ru-RU" sz="2000"/>
        </a:p>
      </dgm:t>
    </dgm:pt>
    <dgm:pt modelId="{7812E7C2-7537-4990-9734-4DEE36251A42}">
      <dgm:prSet custT="1"/>
      <dgm:spPr/>
      <dgm:t>
        <a:bodyPr/>
        <a:lstStyle/>
        <a:p>
          <a:r>
            <a:rPr lang="en-US" sz="2000" dirty="0" err="1" smtClean="0"/>
            <a:t>QuadPlay</a:t>
          </a:r>
          <a:endParaRPr lang="uk-UA" sz="2000" dirty="0"/>
        </a:p>
      </dgm:t>
    </dgm:pt>
    <dgm:pt modelId="{89A6F2B0-3FBF-4BA8-9FE7-0EDC4B7A9654}" type="parTrans" cxnId="{B1745058-F238-4A28-9928-89229E796462}">
      <dgm:prSet/>
      <dgm:spPr/>
      <dgm:t>
        <a:bodyPr/>
        <a:lstStyle/>
        <a:p>
          <a:endParaRPr lang="ru-RU" sz="2000"/>
        </a:p>
      </dgm:t>
    </dgm:pt>
    <dgm:pt modelId="{62B5C9AF-139B-4276-8E31-6781AE6D9558}" type="sibTrans" cxnId="{B1745058-F238-4A28-9928-89229E796462}">
      <dgm:prSet/>
      <dgm:spPr/>
      <dgm:t>
        <a:bodyPr/>
        <a:lstStyle/>
        <a:p>
          <a:endParaRPr lang="ru-RU" sz="2000"/>
        </a:p>
      </dgm:t>
    </dgm:pt>
    <dgm:pt modelId="{3E91336D-6948-40F7-B940-DA2BB1D3F8C1}" type="pres">
      <dgm:prSet presAssocID="{F2DAE5D2-AE47-4D0C-B777-C0FE0FBF9BC6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1EA4212-6A63-4600-A1F1-9C87D16CAB5F}" type="pres">
      <dgm:prSet presAssocID="{AB12B037-1291-4057-9151-BA279D1DE787}" presName="horFlow" presStyleCnt="0"/>
      <dgm:spPr/>
    </dgm:pt>
    <dgm:pt modelId="{729AFB18-0F21-4F7E-AA2E-351DE8ECA5BF}" type="pres">
      <dgm:prSet presAssocID="{AB12B037-1291-4057-9151-BA279D1DE787}" presName="bigChev" presStyleLbl="node1" presStyleIdx="0" presStyleCnt="1"/>
      <dgm:spPr/>
      <dgm:t>
        <a:bodyPr/>
        <a:lstStyle/>
        <a:p>
          <a:endParaRPr lang="ru-RU"/>
        </a:p>
      </dgm:t>
    </dgm:pt>
    <dgm:pt modelId="{55D4082D-6B11-4B90-9689-CD81A0C9B660}" type="pres">
      <dgm:prSet presAssocID="{89A6F2B0-3FBF-4BA8-9FE7-0EDC4B7A9654}" presName="parTrans" presStyleCnt="0"/>
      <dgm:spPr/>
    </dgm:pt>
    <dgm:pt modelId="{F0CD2A34-2F2A-4C89-B4F0-E47DC43C3108}" type="pres">
      <dgm:prSet presAssocID="{7812E7C2-7537-4990-9734-4DEE36251A42}" presName="node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BA8CC9-0164-4B0C-A63C-A0B0F455B9FF}" type="presOf" srcId="{AB12B037-1291-4057-9151-BA279D1DE787}" destId="{729AFB18-0F21-4F7E-AA2E-351DE8ECA5BF}" srcOrd="0" destOrd="0" presId="urn:microsoft.com/office/officeart/2005/8/layout/lProcess3"/>
    <dgm:cxn modelId="{DB427F9E-0D8B-4C48-B622-40762569D6DF}" type="presOf" srcId="{7812E7C2-7537-4990-9734-4DEE36251A42}" destId="{F0CD2A34-2F2A-4C89-B4F0-E47DC43C3108}" srcOrd="0" destOrd="0" presId="urn:microsoft.com/office/officeart/2005/8/layout/lProcess3"/>
    <dgm:cxn modelId="{18660D4A-9542-4825-965B-AC3C4FD86735}" type="presOf" srcId="{F2DAE5D2-AE47-4D0C-B777-C0FE0FBF9BC6}" destId="{3E91336D-6948-40F7-B940-DA2BB1D3F8C1}" srcOrd="0" destOrd="0" presId="urn:microsoft.com/office/officeart/2005/8/layout/lProcess3"/>
    <dgm:cxn modelId="{B1745058-F238-4A28-9928-89229E796462}" srcId="{AB12B037-1291-4057-9151-BA279D1DE787}" destId="{7812E7C2-7537-4990-9734-4DEE36251A42}" srcOrd="0" destOrd="0" parTransId="{89A6F2B0-3FBF-4BA8-9FE7-0EDC4B7A9654}" sibTransId="{62B5C9AF-139B-4276-8E31-6781AE6D9558}"/>
    <dgm:cxn modelId="{FE103337-AF9F-4736-B213-EFF2DDC9BA52}" srcId="{F2DAE5D2-AE47-4D0C-B777-C0FE0FBF9BC6}" destId="{AB12B037-1291-4057-9151-BA279D1DE787}" srcOrd="0" destOrd="0" parTransId="{6A1DEA07-61E4-4942-8391-EF5F8ACBC70A}" sibTransId="{90BDE5A5-30EF-40FC-83CB-7B38A288A752}"/>
    <dgm:cxn modelId="{D3750145-D829-403F-A0E1-D25F25621968}" type="presParOf" srcId="{3E91336D-6948-40F7-B940-DA2BB1D3F8C1}" destId="{11EA4212-6A63-4600-A1F1-9C87D16CAB5F}" srcOrd="0" destOrd="0" presId="urn:microsoft.com/office/officeart/2005/8/layout/lProcess3"/>
    <dgm:cxn modelId="{B012A6FD-7F48-4608-A573-2D0162629C30}" type="presParOf" srcId="{11EA4212-6A63-4600-A1F1-9C87D16CAB5F}" destId="{729AFB18-0F21-4F7E-AA2E-351DE8ECA5BF}" srcOrd="0" destOrd="0" presId="urn:microsoft.com/office/officeart/2005/8/layout/lProcess3"/>
    <dgm:cxn modelId="{97B440DC-A232-41BC-A2E0-4EB33F5CF653}" type="presParOf" srcId="{11EA4212-6A63-4600-A1F1-9C87D16CAB5F}" destId="{55D4082D-6B11-4B90-9689-CD81A0C9B660}" srcOrd="1" destOrd="0" presId="urn:microsoft.com/office/officeart/2005/8/layout/lProcess3"/>
    <dgm:cxn modelId="{BAB425A9-93EF-4AC1-935D-3EDD1DDDAC54}" type="presParOf" srcId="{11EA4212-6A63-4600-A1F1-9C87D16CAB5F}" destId="{F0CD2A34-2F2A-4C89-B4F0-E47DC43C3108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2DAE5D2-AE47-4D0C-B777-C0FE0FBF9BC6}" type="doc">
      <dgm:prSet loTypeId="urn:microsoft.com/office/officeart/2005/8/layout/lProcess3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AB12B037-1291-4057-9151-BA279D1DE787}">
      <dgm:prSet phldrT="[Текст]" custT="1"/>
      <dgm:spPr/>
      <dgm:t>
        <a:bodyPr/>
        <a:lstStyle/>
        <a:p>
          <a:r>
            <a:rPr lang="en-US" sz="2000" dirty="0" smtClean="0"/>
            <a:t>2016 - MVNO Comcast </a:t>
          </a:r>
          <a:r>
            <a:rPr lang="ru-RU" sz="2000" dirty="0" smtClean="0"/>
            <a:t>на сети </a:t>
          </a:r>
          <a:r>
            <a:rPr lang="en-US" sz="2000" dirty="0" smtClean="0"/>
            <a:t>Verizon</a:t>
          </a:r>
          <a:endParaRPr lang="ru-RU" sz="2000" dirty="0"/>
        </a:p>
      </dgm:t>
    </dgm:pt>
    <dgm:pt modelId="{6A1DEA07-61E4-4942-8391-EF5F8ACBC70A}" type="parTrans" cxnId="{FE103337-AF9F-4736-B213-EFF2DDC9BA52}">
      <dgm:prSet/>
      <dgm:spPr/>
      <dgm:t>
        <a:bodyPr/>
        <a:lstStyle/>
        <a:p>
          <a:endParaRPr lang="ru-RU" sz="2000"/>
        </a:p>
      </dgm:t>
    </dgm:pt>
    <dgm:pt modelId="{90BDE5A5-30EF-40FC-83CB-7B38A288A752}" type="sibTrans" cxnId="{FE103337-AF9F-4736-B213-EFF2DDC9BA52}">
      <dgm:prSet/>
      <dgm:spPr/>
      <dgm:t>
        <a:bodyPr/>
        <a:lstStyle/>
        <a:p>
          <a:endParaRPr lang="ru-RU" sz="2000"/>
        </a:p>
      </dgm:t>
    </dgm:pt>
    <dgm:pt modelId="{3865EDC1-AC90-4AA8-A2A4-4C0875D3357F}">
      <dgm:prSet custT="1"/>
      <dgm:spPr/>
      <dgm:t>
        <a:bodyPr/>
        <a:lstStyle/>
        <a:p>
          <a:r>
            <a:rPr lang="en-US" sz="2000" dirty="0" err="1" smtClean="0"/>
            <a:t>QuadPlay</a:t>
          </a:r>
          <a:endParaRPr lang="uk-UA" sz="2000" dirty="0"/>
        </a:p>
      </dgm:t>
    </dgm:pt>
    <dgm:pt modelId="{6A09DEF6-2EDE-4BA6-85D3-DD30779980FC}" type="parTrans" cxnId="{40506129-3F32-40DD-A73D-875F6C70D80E}">
      <dgm:prSet/>
      <dgm:spPr/>
      <dgm:t>
        <a:bodyPr/>
        <a:lstStyle/>
        <a:p>
          <a:endParaRPr lang="ru-RU" sz="2000"/>
        </a:p>
      </dgm:t>
    </dgm:pt>
    <dgm:pt modelId="{29D088BF-8E53-467D-89B2-7886E7067E95}" type="sibTrans" cxnId="{40506129-3F32-40DD-A73D-875F6C70D80E}">
      <dgm:prSet/>
      <dgm:spPr/>
      <dgm:t>
        <a:bodyPr/>
        <a:lstStyle/>
        <a:p>
          <a:endParaRPr lang="ru-RU" sz="2000"/>
        </a:p>
      </dgm:t>
    </dgm:pt>
    <dgm:pt modelId="{3E91336D-6948-40F7-B940-DA2BB1D3F8C1}" type="pres">
      <dgm:prSet presAssocID="{F2DAE5D2-AE47-4D0C-B777-C0FE0FBF9BC6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1EA4212-6A63-4600-A1F1-9C87D16CAB5F}" type="pres">
      <dgm:prSet presAssocID="{AB12B037-1291-4057-9151-BA279D1DE787}" presName="horFlow" presStyleCnt="0"/>
      <dgm:spPr/>
    </dgm:pt>
    <dgm:pt modelId="{729AFB18-0F21-4F7E-AA2E-351DE8ECA5BF}" type="pres">
      <dgm:prSet presAssocID="{AB12B037-1291-4057-9151-BA279D1DE787}" presName="bigChev" presStyleLbl="node1" presStyleIdx="0" presStyleCnt="1"/>
      <dgm:spPr/>
      <dgm:t>
        <a:bodyPr/>
        <a:lstStyle/>
        <a:p>
          <a:endParaRPr lang="ru-RU"/>
        </a:p>
      </dgm:t>
    </dgm:pt>
    <dgm:pt modelId="{02821AE7-C095-434F-B6F7-9F3CAD7C2B73}" type="pres">
      <dgm:prSet presAssocID="{6A09DEF6-2EDE-4BA6-85D3-DD30779980FC}" presName="parTrans" presStyleCnt="0"/>
      <dgm:spPr/>
    </dgm:pt>
    <dgm:pt modelId="{7153BD56-06C2-449E-9D96-CB20B1782CE6}" type="pres">
      <dgm:prSet presAssocID="{3865EDC1-AC90-4AA8-A2A4-4C0875D3357F}" presName="node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BA8CC9-0164-4B0C-A63C-A0B0F455B9FF}" type="presOf" srcId="{AB12B037-1291-4057-9151-BA279D1DE787}" destId="{729AFB18-0F21-4F7E-AA2E-351DE8ECA5BF}" srcOrd="0" destOrd="0" presId="urn:microsoft.com/office/officeart/2005/8/layout/lProcess3"/>
    <dgm:cxn modelId="{E184377D-1869-46D5-A2E0-ECD042C8E3EF}" type="presOf" srcId="{3865EDC1-AC90-4AA8-A2A4-4C0875D3357F}" destId="{7153BD56-06C2-449E-9D96-CB20B1782CE6}" srcOrd="0" destOrd="0" presId="urn:microsoft.com/office/officeart/2005/8/layout/lProcess3"/>
    <dgm:cxn modelId="{40506129-3F32-40DD-A73D-875F6C70D80E}" srcId="{AB12B037-1291-4057-9151-BA279D1DE787}" destId="{3865EDC1-AC90-4AA8-A2A4-4C0875D3357F}" srcOrd="0" destOrd="0" parTransId="{6A09DEF6-2EDE-4BA6-85D3-DD30779980FC}" sibTransId="{29D088BF-8E53-467D-89B2-7886E7067E95}"/>
    <dgm:cxn modelId="{18660D4A-9542-4825-965B-AC3C4FD86735}" type="presOf" srcId="{F2DAE5D2-AE47-4D0C-B777-C0FE0FBF9BC6}" destId="{3E91336D-6948-40F7-B940-DA2BB1D3F8C1}" srcOrd="0" destOrd="0" presId="urn:microsoft.com/office/officeart/2005/8/layout/lProcess3"/>
    <dgm:cxn modelId="{FE103337-AF9F-4736-B213-EFF2DDC9BA52}" srcId="{F2DAE5D2-AE47-4D0C-B777-C0FE0FBF9BC6}" destId="{AB12B037-1291-4057-9151-BA279D1DE787}" srcOrd="0" destOrd="0" parTransId="{6A1DEA07-61E4-4942-8391-EF5F8ACBC70A}" sibTransId="{90BDE5A5-30EF-40FC-83CB-7B38A288A752}"/>
    <dgm:cxn modelId="{D3750145-D829-403F-A0E1-D25F25621968}" type="presParOf" srcId="{3E91336D-6948-40F7-B940-DA2BB1D3F8C1}" destId="{11EA4212-6A63-4600-A1F1-9C87D16CAB5F}" srcOrd="0" destOrd="0" presId="urn:microsoft.com/office/officeart/2005/8/layout/lProcess3"/>
    <dgm:cxn modelId="{B012A6FD-7F48-4608-A573-2D0162629C30}" type="presParOf" srcId="{11EA4212-6A63-4600-A1F1-9C87D16CAB5F}" destId="{729AFB18-0F21-4F7E-AA2E-351DE8ECA5BF}" srcOrd="0" destOrd="0" presId="urn:microsoft.com/office/officeart/2005/8/layout/lProcess3"/>
    <dgm:cxn modelId="{FCEC8D18-8612-44DD-AF41-AA2665BD0373}" type="presParOf" srcId="{11EA4212-6A63-4600-A1F1-9C87D16CAB5F}" destId="{02821AE7-C095-434F-B6F7-9F3CAD7C2B73}" srcOrd="1" destOrd="0" presId="urn:microsoft.com/office/officeart/2005/8/layout/lProcess3"/>
    <dgm:cxn modelId="{6411AB71-E746-42C7-AFD2-155A519CF396}" type="presParOf" srcId="{11EA4212-6A63-4600-A1F1-9C87D16CAB5F}" destId="{7153BD56-06C2-449E-9D96-CB20B1782CE6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5B25DE2-4F33-4B7C-95B9-EBA6F2F6EB72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76402209-92B3-495D-89CD-524BA554AE14}">
      <dgm:prSet phldrT="[Текст]" custT="1"/>
      <dgm:spPr/>
      <dgm:t>
        <a:bodyPr/>
        <a:lstStyle/>
        <a:p>
          <a:r>
            <a:rPr lang="ru-RU" sz="2800" b="1" dirty="0" smtClean="0"/>
            <a:t>+Финансы</a:t>
          </a:r>
          <a:endParaRPr lang="ru-RU" sz="2800" b="1" dirty="0"/>
        </a:p>
      </dgm:t>
    </dgm:pt>
    <dgm:pt modelId="{0DF0D79A-E94C-4B23-AF73-BE79E1C36B51}" type="parTrans" cxnId="{02546318-3013-4284-B6E1-F1C4FE30E137}">
      <dgm:prSet/>
      <dgm:spPr/>
      <dgm:t>
        <a:bodyPr/>
        <a:lstStyle/>
        <a:p>
          <a:endParaRPr lang="ru-RU"/>
        </a:p>
      </dgm:t>
    </dgm:pt>
    <dgm:pt modelId="{05E4D45E-B8CE-4FFA-A7EC-46990CAAF7BE}" type="sibTrans" cxnId="{02546318-3013-4284-B6E1-F1C4FE30E137}">
      <dgm:prSet/>
      <dgm:spPr/>
      <dgm:t>
        <a:bodyPr/>
        <a:lstStyle/>
        <a:p>
          <a:endParaRPr lang="ru-RU"/>
        </a:p>
      </dgm:t>
    </dgm:pt>
    <dgm:pt modelId="{A0B5BFDF-D598-4B1E-8B9B-8788D34BB4B6}">
      <dgm:prSet/>
      <dgm:spPr/>
      <dgm:t>
        <a:bodyPr/>
        <a:lstStyle/>
        <a:p>
          <a:r>
            <a:rPr lang="en-US" dirty="0" smtClean="0"/>
            <a:t>2012 - </a:t>
          </a:r>
          <a:r>
            <a:rPr lang="uk-UA" dirty="0" smtClean="0"/>
            <a:t>МТС купил банк МБРР -</a:t>
          </a:r>
          <a:r>
            <a:rPr lang="en-US" dirty="0" smtClean="0"/>
            <a:t>&gt;</a:t>
          </a:r>
          <a:r>
            <a:rPr lang="ru-RU" dirty="0" smtClean="0"/>
            <a:t> МТС-Банк</a:t>
          </a:r>
        </a:p>
      </dgm:t>
    </dgm:pt>
    <dgm:pt modelId="{2A453988-627A-4414-8931-BD7E597E7DC0}" type="parTrans" cxnId="{401F65B0-82AA-4BEA-AA38-559E28C0A054}">
      <dgm:prSet/>
      <dgm:spPr/>
      <dgm:t>
        <a:bodyPr/>
        <a:lstStyle/>
        <a:p>
          <a:endParaRPr lang="ru-RU"/>
        </a:p>
      </dgm:t>
    </dgm:pt>
    <dgm:pt modelId="{D039F8BF-824A-4040-A107-7C96FB600990}" type="sibTrans" cxnId="{401F65B0-82AA-4BEA-AA38-559E28C0A054}">
      <dgm:prSet/>
      <dgm:spPr/>
      <dgm:t>
        <a:bodyPr/>
        <a:lstStyle/>
        <a:p>
          <a:endParaRPr lang="ru-RU"/>
        </a:p>
      </dgm:t>
    </dgm:pt>
    <dgm:pt modelId="{4E77B122-6885-45AA-9311-A624FC31A06C}">
      <dgm:prSet custT="1"/>
      <dgm:spPr/>
      <dgm:t>
        <a:bodyPr/>
        <a:lstStyle/>
        <a:p>
          <a:r>
            <a:rPr lang="uk-UA" sz="2800" b="1" dirty="0" smtClean="0"/>
            <a:t>+ИТ</a:t>
          </a:r>
        </a:p>
      </dgm:t>
    </dgm:pt>
    <dgm:pt modelId="{06B380E4-F241-43B3-9BD2-7C435BF07483}" type="parTrans" cxnId="{04E39129-6232-4D5A-A46E-4B28A0AFF100}">
      <dgm:prSet/>
      <dgm:spPr/>
      <dgm:t>
        <a:bodyPr/>
        <a:lstStyle/>
        <a:p>
          <a:endParaRPr lang="ru-RU"/>
        </a:p>
      </dgm:t>
    </dgm:pt>
    <dgm:pt modelId="{9539A352-21DF-405F-90AC-84C87FCE4C7D}" type="sibTrans" cxnId="{04E39129-6232-4D5A-A46E-4B28A0AFF100}">
      <dgm:prSet/>
      <dgm:spPr/>
      <dgm:t>
        <a:bodyPr/>
        <a:lstStyle/>
        <a:p>
          <a:endParaRPr lang="ru-RU"/>
        </a:p>
      </dgm:t>
    </dgm:pt>
    <dgm:pt modelId="{CD89D493-742B-445A-8F24-6DCE5EF88253}">
      <dgm:prSet/>
      <dgm:spPr/>
      <dgm:t>
        <a:bodyPr/>
        <a:lstStyle/>
        <a:p>
          <a:r>
            <a:rPr lang="ru-RU" noProof="0" dirty="0" err="1" smtClean="0"/>
            <a:t>Crm</a:t>
          </a:r>
          <a:r>
            <a:rPr lang="ru-RU" noProof="0" dirty="0" smtClean="0"/>
            <a:t> (</a:t>
          </a:r>
          <a:r>
            <a:rPr lang="ru-RU" noProof="0" dirty="0" err="1" smtClean="0"/>
            <a:t>Salesforce</a:t>
          </a:r>
          <a:r>
            <a:rPr lang="ru-RU" noProof="0" dirty="0" smtClean="0"/>
            <a:t>), </a:t>
          </a:r>
          <a:r>
            <a:rPr lang="ru-RU" noProof="0" dirty="0" err="1" smtClean="0"/>
            <a:t>twilio</a:t>
          </a:r>
          <a:r>
            <a:rPr lang="ru-RU" noProof="0" dirty="0" smtClean="0"/>
            <a:t> забирают «голос» у операторов связи</a:t>
          </a:r>
          <a:endParaRPr lang="ru-RU" noProof="0" dirty="0"/>
        </a:p>
      </dgm:t>
    </dgm:pt>
    <dgm:pt modelId="{4B7689C3-5CE4-4B44-8094-C9CD16260E20}" type="parTrans" cxnId="{8C5CFEA8-E4E9-4A76-BBC4-3A0027E4930A}">
      <dgm:prSet/>
      <dgm:spPr/>
      <dgm:t>
        <a:bodyPr/>
        <a:lstStyle/>
        <a:p>
          <a:endParaRPr lang="ru-RU"/>
        </a:p>
      </dgm:t>
    </dgm:pt>
    <dgm:pt modelId="{2FE4EDFB-3512-4CB0-92D2-744A90901FEB}" type="sibTrans" cxnId="{8C5CFEA8-E4E9-4A76-BBC4-3A0027E4930A}">
      <dgm:prSet/>
      <dgm:spPr/>
      <dgm:t>
        <a:bodyPr/>
        <a:lstStyle/>
        <a:p>
          <a:endParaRPr lang="ru-RU"/>
        </a:p>
      </dgm:t>
    </dgm:pt>
    <dgm:pt modelId="{FA596067-849A-4EC7-956C-B8354335A1D5}">
      <dgm:prSet/>
      <dgm:spPr/>
      <dgm:t>
        <a:bodyPr/>
        <a:lstStyle/>
        <a:p>
          <a:r>
            <a:rPr lang="ru-RU" b="1" noProof="0" dirty="0" smtClean="0"/>
            <a:t>+Дистрибуция</a:t>
          </a:r>
          <a:endParaRPr lang="ru-RU" b="1" noProof="0" dirty="0"/>
        </a:p>
      </dgm:t>
    </dgm:pt>
    <dgm:pt modelId="{AF451C5C-C7F4-429E-9658-086808FE5F54}" type="parTrans" cxnId="{B44DB3D4-1BB2-4055-A56E-0B5309A36671}">
      <dgm:prSet/>
      <dgm:spPr/>
      <dgm:t>
        <a:bodyPr/>
        <a:lstStyle/>
        <a:p>
          <a:endParaRPr lang="ru-RU"/>
        </a:p>
      </dgm:t>
    </dgm:pt>
    <dgm:pt modelId="{788FAEE9-2A2B-4122-B5A5-7A6DFCB3FF98}" type="sibTrans" cxnId="{B44DB3D4-1BB2-4055-A56E-0B5309A36671}">
      <dgm:prSet/>
      <dgm:spPr/>
      <dgm:t>
        <a:bodyPr/>
        <a:lstStyle/>
        <a:p>
          <a:endParaRPr lang="ru-RU"/>
        </a:p>
      </dgm:t>
    </dgm:pt>
    <dgm:pt modelId="{433DCB91-732F-4518-80D1-9F461D71D176}">
      <dgm:prSet/>
      <dgm:spPr/>
      <dgm:t>
        <a:bodyPr/>
        <a:lstStyle/>
        <a:p>
          <a:r>
            <a:rPr lang="uk-UA" dirty="0" smtClean="0"/>
            <a:t>МТС купил </a:t>
          </a:r>
          <a:r>
            <a:rPr lang="en-US" dirty="0" err="1" smtClean="0"/>
            <a:t>Ozon</a:t>
          </a:r>
          <a:endParaRPr lang="ru-RU" b="1" noProof="0" dirty="0"/>
        </a:p>
      </dgm:t>
    </dgm:pt>
    <dgm:pt modelId="{A9609453-12B1-405A-B4BE-F66D7BC50B2A}" type="parTrans" cxnId="{4A721C16-E7FE-4420-A3E2-34FD66C88A95}">
      <dgm:prSet/>
      <dgm:spPr/>
      <dgm:t>
        <a:bodyPr/>
        <a:lstStyle/>
        <a:p>
          <a:endParaRPr lang="ru-RU"/>
        </a:p>
      </dgm:t>
    </dgm:pt>
    <dgm:pt modelId="{1838924F-437F-4F5A-B215-60171FF4FAAC}" type="sibTrans" cxnId="{4A721C16-E7FE-4420-A3E2-34FD66C88A95}">
      <dgm:prSet/>
      <dgm:spPr/>
      <dgm:t>
        <a:bodyPr/>
        <a:lstStyle/>
        <a:p>
          <a:endParaRPr lang="ru-RU"/>
        </a:p>
      </dgm:t>
    </dgm:pt>
    <dgm:pt modelId="{60D277F6-A7B1-4661-8584-901FB29553EC}">
      <dgm:prSet/>
      <dgm:spPr/>
      <dgm:t>
        <a:bodyPr/>
        <a:lstStyle/>
        <a:p>
          <a:r>
            <a:rPr lang="ru-RU" dirty="0" smtClean="0"/>
            <a:t>Запуск онлайн-магазинов</a:t>
          </a:r>
          <a:r>
            <a:rPr lang="en-US" dirty="0" smtClean="0"/>
            <a:t> </a:t>
          </a:r>
          <a:r>
            <a:rPr lang="ru-RU" dirty="0" err="1" smtClean="0"/>
            <a:t>Киевстар</a:t>
          </a:r>
          <a:r>
            <a:rPr lang="ru-RU" dirty="0" smtClean="0"/>
            <a:t>, </a:t>
          </a:r>
          <a:r>
            <a:rPr lang="en-US" dirty="0" err="1" smtClean="0"/>
            <a:t>lifecell</a:t>
          </a:r>
          <a:endParaRPr lang="uk-UA" dirty="0"/>
        </a:p>
      </dgm:t>
    </dgm:pt>
    <dgm:pt modelId="{F627B227-894B-4D18-9CB0-A4E751F2613B}" type="parTrans" cxnId="{A7C9B19B-F133-4558-BA5D-466DB4452748}">
      <dgm:prSet/>
      <dgm:spPr/>
      <dgm:t>
        <a:bodyPr/>
        <a:lstStyle/>
        <a:p>
          <a:endParaRPr lang="ru-RU"/>
        </a:p>
      </dgm:t>
    </dgm:pt>
    <dgm:pt modelId="{EA284178-AAB6-4319-977B-5765DA10630B}" type="sibTrans" cxnId="{A7C9B19B-F133-4558-BA5D-466DB4452748}">
      <dgm:prSet/>
      <dgm:spPr/>
      <dgm:t>
        <a:bodyPr/>
        <a:lstStyle/>
        <a:p>
          <a:endParaRPr lang="ru-RU"/>
        </a:p>
      </dgm:t>
    </dgm:pt>
    <dgm:pt modelId="{3711D962-89B5-4B99-8CAF-54B593B71FA3}" type="pres">
      <dgm:prSet presAssocID="{25B25DE2-4F33-4B7C-95B9-EBA6F2F6EB7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D270E8-3C03-4BA3-AFA0-EF6512FF4849}" type="pres">
      <dgm:prSet presAssocID="{76402209-92B3-495D-89CD-524BA554AE14}" presName="linNode" presStyleCnt="0"/>
      <dgm:spPr/>
    </dgm:pt>
    <dgm:pt modelId="{A6327FFE-204C-4A33-A4ED-EB280A68C833}" type="pres">
      <dgm:prSet presAssocID="{76402209-92B3-495D-89CD-524BA554AE14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5C388D-5CAF-444B-9553-8E400D4BF76F}" type="pres">
      <dgm:prSet presAssocID="{76402209-92B3-495D-89CD-524BA554AE14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8DEA72-6D39-4A58-9A18-B6202E4DBCE4}" type="pres">
      <dgm:prSet presAssocID="{05E4D45E-B8CE-4FFA-A7EC-46990CAAF7BE}" presName="sp" presStyleCnt="0"/>
      <dgm:spPr/>
    </dgm:pt>
    <dgm:pt modelId="{79C0FCB8-8C04-4E9F-BB0B-E0649B3BE446}" type="pres">
      <dgm:prSet presAssocID="{4E77B122-6885-45AA-9311-A624FC31A06C}" presName="linNode" presStyleCnt="0"/>
      <dgm:spPr/>
    </dgm:pt>
    <dgm:pt modelId="{8A420097-3B0D-46B8-A7CE-210E1A84004A}" type="pres">
      <dgm:prSet presAssocID="{4E77B122-6885-45AA-9311-A624FC31A06C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71EEA8-98FA-4D6E-9503-2EFDAE6D51BB}" type="pres">
      <dgm:prSet presAssocID="{4E77B122-6885-45AA-9311-A624FC31A06C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54EA33-98E2-464A-B31B-9AB7AFFBD0A4}" type="pres">
      <dgm:prSet presAssocID="{9539A352-21DF-405F-90AC-84C87FCE4C7D}" presName="sp" presStyleCnt="0"/>
      <dgm:spPr/>
    </dgm:pt>
    <dgm:pt modelId="{C0240CD1-93C6-4B7E-A5E0-1422FE797A5B}" type="pres">
      <dgm:prSet presAssocID="{FA596067-849A-4EC7-956C-B8354335A1D5}" presName="linNode" presStyleCnt="0"/>
      <dgm:spPr/>
    </dgm:pt>
    <dgm:pt modelId="{089343A7-741C-4C07-B7E5-2AC7F79AE1C4}" type="pres">
      <dgm:prSet presAssocID="{FA596067-849A-4EC7-956C-B8354335A1D5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EF68E5-6E9E-4C37-9C16-3789FA89359F}" type="pres">
      <dgm:prSet presAssocID="{FA596067-849A-4EC7-956C-B8354335A1D5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0E2199-3805-40D5-84EC-77D512D332B1}" type="presOf" srcId="{25B25DE2-4F33-4B7C-95B9-EBA6F2F6EB72}" destId="{3711D962-89B5-4B99-8CAF-54B593B71FA3}" srcOrd="0" destOrd="0" presId="urn:microsoft.com/office/officeart/2005/8/layout/vList5"/>
    <dgm:cxn modelId="{E47F4C30-5AE2-4A9B-90DE-905572F5468F}" type="presOf" srcId="{60D277F6-A7B1-4661-8584-901FB29553EC}" destId="{45EF68E5-6E9E-4C37-9C16-3789FA89359F}" srcOrd="0" destOrd="1" presId="urn:microsoft.com/office/officeart/2005/8/layout/vList5"/>
    <dgm:cxn modelId="{A7C9B19B-F133-4558-BA5D-466DB4452748}" srcId="{FA596067-849A-4EC7-956C-B8354335A1D5}" destId="{60D277F6-A7B1-4661-8584-901FB29553EC}" srcOrd="1" destOrd="0" parTransId="{F627B227-894B-4D18-9CB0-A4E751F2613B}" sibTransId="{EA284178-AAB6-4319-977B-5765DA10630B}"/>
    <dgm:cxn modelId="{4A721C16-E7FE-4420-A3E2-34FD66C88A95}" srcId="{FA596067-849A-4EC7-956C-B8354335A1D5}" destId="{433DCB91-732F-4518-80D1-9F461D71D176}" srcOrd="0" destOrd="0" parTransId="{A9609453-12B1-405A-B4BE-F66D7BC50B2A}" sibTransId="{1838924F-437F-4F5A-B215-60171FF4FAAC}"/>
    <dgm:cxn modelId="{04E39129-6232-4D5A-A46E-4B28A0AFF100}" srcId="{25B25DE2-4F33-4B7C-95B9-EBA6F2F6EB72}" destId="{4E77B122-6885-45AA-9311-A624FC31A06C}" srcOrd="1" destOrd="0" parTransId="{06B380E4-F241-43B3-9BD2-7C435BF07483}" sibTransId="{9539A352-21DF-405F-90AC-84C87FCE4C7D}"/>
    <dgm:cxn modelId="{34CEAEDC-66B7-423A-98A5-E439D8AE90F1}" type="presOf" srcId="{76402209-92B3-495D-89CD-524BA554AE14}" destId="{A6327FFE-204C-4A33-A4ED-EB280A68C833}" srcOrd="0" destOrd="0" presId="urn:microsoft.com/office/officeart/2005/8/layout/vList5"/>
    <dgm:cxn modelId="{3851263C-5FE0-4DE2-BC9C-A564579494B7}" type="presOf" srcId="{A0B5BFDF-D598-4B1E-8B9B-8788D34BB4B6}" destId="{0C5C388D-5CAF-444B-9553-8E400D4BF76F}" srcOrd="0" destOrd="0" presId="urn:microsoft.com/office/officeart/2005/8/layout/vList5"/>
    <dgm:cxn modelId="{465BB6CF-5140-46A7-AAC4-D42BAC3ECFC3}" type="presOf" srcId="{FA596067-849A-4EC7-956C-B8354335A1D5}" destId="{089343A7-741C-4C07-B7E5-2AC7F79AE1C4}" srcOrd="0" destOrd="0" presId="urn:microsoft.com/office/officeart/2005/8/layout/vList5"/>
    <dgm:cxn modelId="{401F65B0-82AA-4BEA-AA38-559E28C0A054}" srcId="{76402209-92B3-495D-89CD-524BA554AE14}" destId="{A0B5BFDF-D598-4B1E-8B9B-8788D34BB4B6}" srcOrd="0" destOrd="0" parTransId="{2A453988-627A-4414-8931-BD7E597E7DC0}" sibTransId="{D039F8BF-824A-4040-A107-7C96FB600990}"/>
    <dgm:cxn modelId="{B44DB3D4-1BB2-4055-A56E-0B5309A36671}" srcId="{25B25DE2-4F33-4B7C-95B9-EBA6F2F6EB72}" destId="{FA596067-849A-4EC7-956C-B8354335A1D5}" srcOrd="2" destOrd="0" parTransId="{AF451C5C-C7F4-429E-9658-086808FE5F54}" sibTransId="{788FAEE9-2A2B-4122-B5A5-7A6DFCB3FF98}"/>
    <dgm:cxn modelId="{FEEB8206-FEBB-4C75-80C2-88307628AB20}" type="presOf" srcId="{CD89D493-742B-445A-8F24-6DCE5EF88253}" destId="{A171EEA8-98FA-4D6E-9503-2EFDAE6D51BB}" srcOrd="0" destOrd="0" presId="urn:microsoft.com/office/officeart/2005/8/layout/vList5"/>
    <dgm:cxn modelId="{02546318-3013-4284-B6E1-F1C4FE30E137}" srcId="{25B25DE2-4F33-4B7C-95B9-EBA6F2F6EB72}" destId="{76402209-92B3-495D-89CD-524BA554AE14}" srcOrd="0" destOrd="0" parTransId="{0DF0D79A-E94C-4B23-AF73-BE79E1C36B51}" sibTransId="{05E4D45E-B8CE-4FFA-A7EC-46990CAAF7BE}"/>
    <dgm:cxn modelId="{B134EE0C-5891-463C-A88A-632B3E35D932}" type="presOf" srcId="{4E77B122-6885-45AA-9311-A624FC31A06C}" destId="{8A420097-3B0D-46B8-A7CE-210E1A84004A}" srcOrd="0" destOrd="0" presId="urn:microsoft.com/office/officeart/2005/8/layout/vList5"/>
    <dgm:cxn modelId="{ADB9CBA4-8D2A-4F07-9224-D461802D219A}" type="presOf" srcId="{433DCB91-732F-4518-80D1-9F461D71D176}" destId="{45EF68E5-6E9E-4C37-9C16-3789FA89359F}" srcOrd="0" destOrd="0" presId="urn:microsoft.com/office/officeart/2005/8/layout/vList5"/>
    <dgm:cxn modelId="{8C5CFEA8-E4E9-4A76-BBC4-3A0027E4930A}" srcId="{4E77B122-6885-45AA-9311-A624FC31A06C}" destId="{CD89D493-742B-445A-8F24-6DCE5EF88253}" srcOrd="0" destOrd="0" parTransId="{4B7689C3-5CE4-4B44-8094-C9CD16260E20}" sibTransId="{2FE4EDFB-3512-4CB0-92D2-744A90901FEB}"/>
    <dgm:cxn modelId="{93CF264B-733B-43F4-92C4-67DF8A7B223F}" type="presParOf" srcId="{3711D962-89B5-4B99-8CAF-54B593B71FA3}" destId="{56D270E8-3C03-4BA3-AFA0-EF6512FF4849}" srcOrd="0" destOrd="0" presId="urn:microsoft.com/office/officeart/2005/8/layout/vList5"/>
    <dgm:cxn modelId="{4DD28600-3BB1-4128-A353-529253DF1EE2}" type="presParOf" srcId="{56D270E8-3C03-4BA3-AFA0-EF6512FF4849}" destId="{A6327FFE-204C-4A33-A4ED-EB280A68C833}" srcOrd="0" destOrd="0" presId="urn:microsoft.com/office/officeart/2005/8/layout/vList5"/>
    <dgm:cxn modelId="{97E4EB68-455E-4C0D-878A-B6052AA8CB01}" type="presParOf" srcId="{56D270E8-3C03-4BA3-AFA0-EF6512FF4849}" destId="{0C5C388D-5CAF-444B-9553-8E400D4BF76F}" srcOrd="1" destOrd="0" presId="urn:microsoft.com/office/officeart/2005/8/layout/vList5"/>
    <dgm:cxn modelId="{4C987911-E45A-4D8B-BEC5-3DCCAFB20C4A}" type="presParOf" srcId="{3711D962-89B5-4B99-8CAF-54B593B71FA3}" destId="{798DEA72-6D39-4A58-9A18-B6202E4DBCE4}" srcOrd="1" destOrd="0" presId="urn:microsoft.com/office/officeart/2005/8/layout/vList5"/>
    <dgm:cxn modelId="{D26243B3-D54D-4F1B-A252-459D179D4776}" type="presParOf" srcId="{3711D962-89B5-4B99-8CAF-54B593B71FA3}" destId="{79C0FCB8-8C04-4E9F-BB0B-E0649B3BE446}" srcOrd="2" destOrd="0" presId="urn:microsoft.com/office/officeart/2005/8/layout/vList5"/>
    <dgm:cxn modelId="{6C510511-5AD4-404C-9F92-96BFFEAB1B1F}" type="presParOf" srcId="{79C0FCB8-8C04-4E9F-BB0B-E0649B3BE446}" destId="{8A420097-3B0D-46B8-A7CE-210E1A84004A}" srcOrd="0" destOrd="0" presId="urn:microsoft.com/office/officeart/2005/8/layout/vList5"/>
    <dgm:cxn modelId="{6761391B-FEA8-4A07-B344-8985C52779C7}" type="presParOf" srcId="{79C0FCB8-8C04-4E9F-BB0B-E0649B3BE446}" destId="{A171EEA8-98FA-4D6E-9503-2EFDAE6D51BB}" srcOrd="1" destOrd="0" presId="urn:microsoft.com/office/officeart/2005/8/layout/vList5"/>
    <dgm:cxn modelId="{3D0EBCA7-E275-4981-9090-69BDD6DF8D54}" type="presParOf" srcId="{3711D962-89B5-4B99-8CAF-54B593B71FA3}" destId="{B254EA33-98E2-464A-B31B-9AB7AFFBD0A4}" srcOrd="3" destOrd="0" presId="urn:microsoft.com/office/officeart/2005/8/layout/vList5"/>
    <dgm:cxn modelId="{ACE5FFE6-761B-4EEB-AF7F-6F203EAA2926}" type="presParOf" srcId="{3711D962-89B5-4B99-8CAF-54B593B71FA3}" destId="{C0240CD1-93C6-4B7E-A5E0-1422FE797A5B}" srcOrd="4" destOrd="0" presId="urn:microsoft.com/office/officeart/2005/8/layout/vList5"/>
    <dgm:cxn modelId="{51D7F2DB-3B3D-4C9A-8384-9E1A73D5070D}" type="presParOf" srcId="{C0240CD1-93C6-4B7E-A5E0-1422FE797A5B}" destId="{089343A7-741C-4C07-B7E5-2AC7F79AE1C4}" srcOrd="0" destOrd="0" presId="urn:microsoft.com/office/officeart/2005/8/layout/vList5"/>
    <dgm:cxn modelId="{177E7EA2-8377-48F3-8077-424E16141C86}" type="presParOf" srcId="{C0240CD1-93C6-4B7E-A5E0-1422FE797A5B}" destId="{45EF68E5-6E9E-4C37-9C16-3789FA89359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5BE6480-FE07-417A-AEC0-991EDF96CE7A}" type="doc">
      <dgm:prSet loTypeId="urn:microsoft.com/office/officeart/2005/8/layout/vList4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0706786-F485-49A2-888C-63617E9E9174}">
      <dgm:prSet phldrT="[Текст]"/>
      <dgm:spPr/>
      <dgm:t>
        <a:bodyPr/>
        <a:lstStyle/>
        <a:p>
          <a:r>
            <a:rPr lang="ru-RU" dirty="0" err="1" smtClean="0"/>
            <a:t>Comcast</a:t>
          </a:r>
          <a:r>
            <a:rPr lang="ru-RU" dirty="0" smtClean="0"/>
            <a:t> владеет </a:t>
          </a:r>
          <a:r>
            <a:rPr lang="ru-RU" dirty="0" err="1" smtClean="0"/>
            <a:t>Universal</a:t>
          </a:r>
          <a:endParaRPr lang="en-US" dirty="0" smtClean="0"/>
        </a:p>
      </dgm:t>
    </dgm:pt>
    <dgm:pt modelId="{08452DDA-4A56-4799-A4C2-60B5EF3B2641}" type="parTrans" cxnId="{E33D3A55-AFE1-4443-8504-A3C858DDA6FA}">
      <dgm:prSet/>
      <dgm:spPr/>
      <dgm:t>
        <a:bodyPr/>
        <a:lstStyle/>
        <a:p>
          <a:endParaRPr lang="ru-RU"/>
        </a:p>
      </dgm:t>
    </dgm:pt>
    <dgm:pt modelId="{ED0CDDBA-55AF-4EA9-8D8A-99A733781A56}" type="sibTrans" cxnId="{E33D3A55-AFE1-4443-8504-A3C858DDA6FA}">
      <dgm:prSet/>
      <dgm:spPr/>
      <dgm:t>
        <a:bodyPr/>
        <a:lstStyle/>
        <a:p>
          <a:endParaRPr lang="ru-RU"/>
        </a:p>
      </dgm:t>
    </dgm:pt>
    <dgm:pt modelId="{CF8EFE29-4FA2-4631-9113-DFCC377FF586}">
      <dgm:prSet phldrT="[Текст]"/>
      <dgm:spPr/>
      <dgm:t>
        <a:bodyPr/>
        <a:lstStyle/>
        <a:p>
          <a:r>
            <a:rPr lang="en-US" dirty="0" smtClean="0"/>
            <a:t>AT&amp;T </a:t>
          </a:r>
          <a:r>
            <a:rPr lang="ru-RU" dirty="0" smtClean="0"/>
            <a:t>планирует купить </a:t>
          </a:r>
          <a:r>
            <a:rPr lang="en-US" dirty="0" err="1" smtClean="0"/>
            <a:t>TimeWarner</a:t>
          </a:r>
          <a:r>
            <a:rPr lang="en-US" dirty="0" smtClean="0"/>
            <a:t> </a:t>
          </a:r>
          <a:r>
            <a:rPr lang="ru-RU" dirty="0" smtClean="0"/>
            <a:t>за </a:t>
          </a:r>
          <a:r>
            <a:rPr lang="en-US" dirty="0" smtClean="0"/>
            <a:t>$</a:t>
          </a:r>
          <a:r>
            <a:rPr lang="ru-RU" dirty="0" smtClean="0"/>
            <a:t>85,5</a:t>
          </a:r>
          <a:r>
            <a:rPr lang="en-US" dirty="0" smtClean="0"/>
            <a:t>B</a:t>
          </a:r>
          <a:endParaRPr lang="ru-RU" dirty="0"/>
        </a:p>
      </dgm:t>
    </dgm:pt>
    <dgm:pt modelId="{042DB601-8790-4BC7-A1BA-A9B4B28D0EF2}" type="parTrans" cxnId="{16361A84-EEDC-4053-9207-FEEB413FD2E1}">
      <dgm:prSet/>
      <dgm:spPr/>
      <dgm:t>
        <a:bodyPr/>
        <a:lstStyle/>
        <a:p>
          <a:endParaRPr lang="ru-RU"/>
        </a:p>
      </dgm:t>
    </dgm:pt>
    <dgm:pt modelId="{F7DFC15A-AE3B-487E-A750-AD627E0FD2DF}" type="sibTrans" cxnId="{16361A84-EEDC-4053-9207-FEEB413FD2E1}">
      <dgm:prSet/>
      <dgm:spPr/>
      <dgm:t>
        <a:bodyPr/>
        <a:lstStyle/>
        <a:p>
          <a:endParaRPr lang="ru-RU"/>
        </a:p>
      </dgm:t>
    </dgm:pt>
    <dgm:pt modelId="{0EFEEE5C-1453-44A0-BD53-546808E321AC}" type="pres">
      <dgm:prSet presAssocID="{F5BE6480-FE07-417A-AEC0-991EDF96CE7A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E4DC3F7-D411-4374-8579-66B5B3D4677A}" type="pres">
      <dgm:prSet presAssocID="{90706786-F485-49A2-888C-63617E9E9174}" presName="comp" presStyleCnt="0"/>
      <dgm:spPr/>
    </dgm:pt>
    <dgm:pt modelId="{30E5D89B-AEC5-4B84-9267-24DFA126322C}" type="pres">
      <dgm:prSet presAssocID="{90706786-F485-49A2-888C-63617E9E9174}" presName="box" presStyleLbl="node1" presStyleIdx="0" presStyleCnt="2"/>
      <dgm:spPr/>
      <dgm:t>
        <a:bodyPr/>
        <a:lstStyle/>
        <a:p>
          <a:endParaRPr lang="ru-RU"/>
        </a:p>
      </dgm:t>
    </dgm:pt>
    <dgm:pt modelId="{C9362E3E-FA77-458F-8853-FF53B2F06445}" type="pres">
      <dgm:prSet presAssocID="{90706786-F485-49A2-888C-63617E9E9174}" presName="img" presStyleLbl="fgImgPlace1" presStyleIdx="0" presStyleCnt="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8000" r="-68000"/>
          </a:stretch>
        </a:blipFill>
      </dgm:spPr>
    </dgm:pt>
    <dgm:pt modelId="{67083CFA-02DC-44A1-BBF5-CDBBD9A9E6CD}" type="pres">
      <dgm:prSet presAssocID="{90706786-F485-49A2-888C-63617E9E9174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32ECBC-EEC3-427B-B5EA-09EBF9CD0FEE}" type="pres">
      <dgm:prSet presAssocID="{ED0CDDBA-55AF-4EA9-8D8A-99A733781A56}" presName="spacer" presStyleCnt="0"/>
      <dgm:spPr/>
    </dgm:pt>
    <dgm:pt modelId="{6F12E42A-F09B-4E9D-A3A9-0F962D20E912}" type="pres">
      <dgm:prSet presAssocID="{CF8EFE29-4FA2-4631-9113-DFCC377FF586}" presName="comp" presStyleCnt="0"/>
      <dgm:spPr/>
    </dgm:pt>
    <dgm:pt modelId="{10BCC02D-D5A8-4844-8D70-EF11B11C8A41}" type="pres">
      <dgm:prSet presAssocID="{CF8EFE29-4FA2-4631-9113-DFCC377FF586}" presName="box" presStyleLbl="node1" presStyleIdx="1" presStyleCnt="2" custLinFactNeighborY="2958"/>
      <dgm:spPr/>
      <dgm:t>
        <a:bodyPr/>
        <a:lstStyle/>
        <a:p>
          <a:endParaRPr lang="ru-RU"/>
        </a:p>
      </dgm:t>
    </dgm:pt>
    <dgm:pt modelId="{CCD10FB9-0BD2-4E6C-AD4F-9C56E6064142}" type="pres">
      <dgm:prSet presAssocID="{CF8EFE29-4FA2-4631-9113-DFCC377FF586}" presName="img" presStyleLbl="fgImgPlace1" presStyleIdx="1" presStyleCnt="2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</dgm:spPr>
    </dgm:pt>
    <dgm:pt modelId="{FF33F05E-9F16-4A4E-9EC6-CF8318A0170F}" type="pres">
      <dgm:prSet presAssocID="{CF8EFE29-4FA2-4631-9113-DFCC377FF586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794A6D-8593-4D6F-AA65-5F698E06FB06}" type="presOf" srcId="{90706786-F485-49A2-888C-63617E9E9174}" destId="{67083CFA-02DC-44A1-BBF5-CDBBD9A9E6CD}" srcOrd="1" destOrd="0" presId="urn:microsoft.com/office/officeart/2005/8/layout/vList4"/>
    <dgm:cxn modelId="{BA8A4AF7-745C-435F-A350-39DED98259EA}" type="presOf" srcId="{F5BE6480-FE07-417A-AEC0-991EDF96CE7A}" destId="{0EFEEE5C-1453-44A0-BD53-546808E321AC}" srcOrd="0" destOrd="0" presId="urn:microsoft.com/office/officeart/2005/8/layout/vList4"/>
    <dgm:cxn modelId="{272CDAD0-829C-448D-8EA1-88DF2732C4C2}" type="presOf" srcId="{90706786-F485-49A2-888C-63617E9E9174}" destId="{30E5D89B-AEC5-4B84-9267-24DFA126322C}" srcOrd="0" destOrd="0" presId="urn:microsoft.com/office/officeart/2005/8/layout/vList4"/>
    <dgm:cxn modelId="{E33D3A55-AFE1-4443-8504-A3C858DDA6FA}" srcId="{F5BE6480-FE07-417A-AEC0-991EDF96CE7A}" destId="{90706786-F485-49A2-888C-63617E9E9174}" srcOrd="0" destOrd="0" parTransId="{08452DDA-4A56-4799-A4C2-60B5EF3B2641}" sibTransId="{ED0CDDBA-55AF-4EA9-8D8A-99A733781A56}"/>
    <dgm:cxn modelId="{16361A84-EEDC-4053-9207-FEEB413FD2E1}" srcId="{F5BE6480-FE07-417A-AEC0-991EDF96CE7A}" destId="{CF8EFE29-4FA2-4631-9113-DFCC377FF586}" srcOrd="1" destOrd="0" parTransId="{042DB601-8790-4BC7-A1BA-A9B4B28D0EF2}" sibTransId="{F7DFC15A-AE3B-487E-A750-AD627E0FD2DF}"/>
    <dgm:cxn modelId="{55850B27-5587-4E8B-A00E-7E98B6AF6F84}" type="presOf" srcId="{CF8EFE29-4FA2-4631-9113-DFCC377FF586}" destId="{10BCC02D-D5A8-4844-8D70-EF11B11C8A41}" srcOrd="0" destOrd="0" presId="urn:microsoft.com/office/officeart/2005/8/layout/vList4"/>
    <dgm:cxn modelId="{2954CA33-BA3C-438D-BD4A-0D9353E13E5E}" type="presOf" srcId="{CF8EFE29-4FA2-4631-9113-DFCC377FF586}" destId="{FF33F05E-9F16-4A4E-9EC6-CF8318A0170F}" srcOrd="1" destOrd="0" presId="urn:microsoft.com/office/officeart/2005/8/layout/vList4"/>
    <dgm:cxn modelId="{22C255CF-C9FE-4505-A69E-3D8B25AC01C1}" type="presParOf" srcId="{0EFEEE5C-1453-44A0-BD53-546808E321AC}" destId="{DE4DC3F7-D411-4374-8579-66B5B3D4677A}" srcOrd="0" destOrd="0" presId="urn:microsoft.com/office/officeart/2005/8/layout/vList4"/>
    <dgm:cxn modelId="{6739F603-9A5C-4BDF-982D-4D59C83F4896}" type="presParOf" srcId="{DE4DC3F7-D411-4374-8579-66B5B3D4677A}" destId="{30E5D89B-AEC5-4B84-9267-24DFA126322C}" srcOrd="0" destOrd="0" presId="urn:microsoft.com/office/officeart/2005/8/layout/vList4"/>
    <dgm:cxn modelId="{AE423C0E-6312-4219-A914-985BE04BFB3B}" type="presParOf" srcId="{DE4DC3F7-D411-4374-8579-66B5B3D4677A}" destId="{C9362E3E-FA77-458F-8853-FF53B2F06445}" srcOrd="1" destOrd="0" presId="urn:microsoft.com/office/officeart/2005/8/layout/vList4"/>
    <dgm:cxn modelId="{7FB158AF-7EE5-419B-A2E2-11A4DAADB2AE}" type="presParOf" srcId="{DE4DC3F7-D411-4374-8579-66B5B3D4677A}" destId="{67083CFA-02DC-44A1-BBF5-CDBBD9A9E6CD}" srcOrd="2" destOrd="0" presId="urn:microsoft.com/office/officeart/2005/8/layout/vList4"/>
    <dgm:cxn modelId="{A1C07F8C-AF0D-4F84-8617-3D87C01F6B38}" type="presParOf" srcId="{0EFEEE5C-1453-44A0-BD53-546808E321AC}" destId="{A032ECBC-EEC3-427B-B5EA-09EBF9CD0FEE}" srcOrd="1" destOrd="0" presId="urn:microsoft.com/office/officeart/2005/8/layout/vList4"/>
    <dgm:cxn modelId="{0698EB27-5CF8-45BA-833A-3EE95461FD44}" type="presParOf" srcId="{0EFEEE5C-1453-44A0-BD53-546808E321AC}" destId="{6F12E42A-F09B-4E9D-A3A9-0F962D20E912}" srcOrd="2" destOrd="0" presId="urn:microsoft.com/office/officeart/2005/8/layout/vList4"/>
    <dgm:cxn modelId="{BE9373AA-1405-406A-833F-2020EE2BF729}" type="presParOf" srcId="{6F12E42A-F09B-4E9D-A3A9-0F962D20E912}" destId="{10BCC02D-D5A8-4844-8D70-EF11B11C8A41}" srcOrd="0" destOrd="0" presId="urn:microsoft.com/office/officeart/2005/8/layout/vList4"/>
    <dgm:cxn modelId="{B8BF47CD-483F-4048-8F99-EAE0D8598F23}" type="presParOf" srcId="{6F12E42A-F09B-4E9D-A3A9-0F962D20E912}" destId="{CCD10FB9-0BD2-4E6C-AD4F-9C56E6064142}" srcOrd="1" destOrd="0" presId="urn:microsoft.com/office/officeart/2005/8/layout/vList4"/>
    <dgm:cxn modelId="{8CD12C1E-DA2D-4624-9507-A9397CF5D788}" type="presParOf" srcId="{6F12E42A-F09B-4E9D-A3A9-0F962D20E912}" destId="{FF33F05E-9F16-4A4E-9EC6-CF8318A0170F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08036C2-DB2C-4746-AC88-01EFD183F39B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8079D8F4-9343-4F6F-9DAD-4359844CBAC0}">
      <dgm:prSet phldrT="[Текст]"/>
      <dgm:spPr/>
      <dgm:t>
        <a:bodyPr/>
        <a:lstStyle/>
        <a:p>
          <a:r>
            <a:rPr lang="ru-RU" b="1" dirty="0" smtClean="0"/>
            <a:t>Звездные Войны и Матрица</a:t>
          </a:r>
          <a:endParaRPr lang="ru-RU" b="1" dirty="0"/>
        </a:p>
      </dgm:t>
    </dgm:pt>
    <dgm:pt modelId="{CDA5EFD0-9F29-4091-AC13-5356AF261EBC}" type="parTrans" cxnId="{27C7796D-52D5-455E-B0D6-D6BEB9F64D78}">
      <dgm:prSet/>
      <dgm:spPr/>
      <dgm:t>
        <a:bodyPr/>
        <a:lstStyle/>
        <a:p>
          <a:endParaRPr lang="ru-RU"/>
        </a:p>
      </dgm:t>
    </dgm:pt>
    <dgm:pt modelId="{A06703C9-98F1-474B-924C-B5C3FE20DF07}" type="sibTrans" cxnId="{27C7796D-52D5-455E-B0D6-D6BEB9F64D78}">
      <dgm:prSet/>
      <dgm:spPr/>
      <dgm:t>
        <a:bodyPr/>
        <a:lstStyle/>
        <a:p>
          <a:endParaRPr lang="ru-RU"/>
        </a:p>
      </dgm:t>
    </dgm:pt>
    <dgm:pt modelId="{A722B85D-6DB6-4A4D-AD87-B9FC7AB3A556}">
      <dgm:prSet/>
      <dgm:spPr/>
      <dgm:t>
        <a:bodyPr/>
        <a:lstStyle/>
        <a:p>
          <a:r>
            <a:rPr lang="en-US" b="1" dirty="0" smtClean="0"/>
            <a:t>Disney</a:t>
          </a:r>
          <a:endParaRPr lang="uk-UA" dirty="0"/>
        </a:p>
      </dgm:t>
    </dgm:pt>
    <dgm:pt modelId="{4DC664C9-089C-4007-937C-E815E1BD93C7}" type="parTrans" cxnId="{2B18411E-B3F2-47C8-A650-13739C9AC361}">
      <dgm:prSet/>
      <dgm:spPr/>
      <dgm:t>
        <a:bodyPr/>
        <a:lstStyle/>
        <a:p>
          <a:endParaRPr lang="ru-RU"/>
        </a:p>
      </dgm:t>
    </dgm:pt>
    <dgm:pt modelId="{C93F5438-7160-42BB-94D7-636BFD9E6590}" type="sibTrans" cxnId="{2B18411E-B3F2-47C8-A650-13739C9AC361}">
      <dgm:prSet/>
      <dgm:spPr/>
      <dgm:t>
        <a:bodyPr/>
        <a:lstStyle/>
        <a:p>
          <a:endParaRPr lang="ru-RU"/>
        </a:p>
      </dgm:t>
    </dgm:pt>
    <dgm:pt modelId="{A25DB5DB-5F93-466C-A500-C7CB0552DCEE}">
      <dgm:prSet phldrT="[Текст]"/>
      <dgm:spPr/>
      <dgm:t>
        <a:bodyPr/>
        <a:lstStyle/>
        <a:p>
          <a:r>
            <a:rPr lang="ru-RU" dirty="0" smtClean="0"/>
            <a:t>Это не только фильмы</a:t>
          </a:r>
          <a:r>
            <a:rPr lang="en-US" dirty="0" smtClean="0"/>
            <a:t>, </a:t>
          </a:r>
          <a:r>
            <a:rPr lang="ru-RU" dirty="0" smtClean="0"/>
            <a:t>но и книги</a:t>
          </a:r>
          <a:r>
            <a:rPr lang="en-US" dirty="0" smtClean="0"/>
            <a:t>, </a:t>
          </a:r>
          <a:r>
            <a:rPr lang="ru-RU" dirty="0" smtClean="0"/>
            <a:t>видео-игры</a:t>
          </a:r>
          <a:r>
            <a:rPr lang="en-US" dirty="0" smtClean="0"/>
            <a:t>, </a:t>
          </a:r>
          <a:r>
            <a:rPr lang="ru-RU" dirty="0" smtClean="0"/>
            <a:t>мультфильмы и фигурки</a:t>
          </a:r>
          <a:endParaRPr lang="ru-RU" dirty="0"/>
        </a:p>
      </dgm:t>
    </dgm:pt>
    <dgm:pt modelId="{6E53D58A-96D7-49BF-80EC-F914E529A45C}" type="parTrans" cxnId="{313A9EB1-EBB0-431E-9322-2EB33E545CF1}">
      <dgm:prSet/>
      <dgm:spPr/>
      <dgm:t>
        <a:bodyPr/>
        <a:lstStyle/>
        <a:p>
          <a:endParaRPr lang="ru-RU"/>
        </a:p>
      </dgm:t>
    </dgm:pt>
    <dgm:pt modelId="{E7ED8989-ED5B-4D8D-9D79-D3313A08F9AD}" type="sibTrans" cxnId="{313A9EB1-EBB0-431E-9322-2EB33E545CF1}">
      <dgm:prSet/>
      <dgm:spPr/>
      <dgm:t>
        <a:bodyPr/>
        <a:lstStyle/>
        <a:p>
          <a:endParaRPr lang="ru-RU"/>
        </a:p>
      </dgm:t>
    </dgm:pt>
    <dgm:pt modelId="{FD21E21F-2FD8-4EE7-9B05-6493416D1B30}">
      <dgm:prSet/>
      <dgm:spPr/>
      <dgm:t>
        <a:bodyPr/>
        <a:lstStyle/>
        <a:p>
          <a:r>
            <a:rPr lang="ru-RU" dirty="0" smtClean="0"/>
            <a:t>Это не только мультфильмы, но и лицензирование образов для детских товаров</a:t>
          </a:r>
          <a:endParaRPr lang="uk-UA" dirty="0"/>
        </a:p>
      </dgm:t>
    </dgm:pt>
    <dgm:pt modelId="{8F4BD7C3-FC7D-437A-8210-43D1B04787E9}" type="parTrans" cxnId="{DCD7E4F6-DE39-4D46-9FCD-7C992B3564DB}">
      <dgm:prSet/>
      <dgm:spPr/>
      <dgm:t>
        <a:bodyPr/>
        <a:lstStyle/>
        <a:p>
          <a:endParaRPr lang="ru-RU"/>
        </a:p>
      </dgm:t>
    </dgm:pt>
    <dgm:pt modelId="{C26EA0BB-3B04-4022-88ED-9564903AE741}" type="sibTrans" cxnId="{DCD7E4F6-DE39-4D46-9FCD-7C992B3564DB}">
      <dgm:prSet/>
      <dgm:spPr/>
      <dgm:t>
        <a:bodyPr/>
        <a:lstStyle/>
        <a:p>
          <a:endParaRPr lang="ru-RU"/>
        </a:p>
      </dgm:t>
    </dgm:pt>
    <dgm:pt modelId="{B5E3F6F0-11FA-456A-BE3A-24C15C9516E5}" type="pres">
      <dgm:prSet presAssocID="{208036C2-DB2C-4746-AC88-01EFD183F39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04EDE808-5A2C-4338-93D2-39BDEF7E1B0B}" type="pres">
      <dgm:prSet presAssocID="{208036C2-DB2C-4746-AC88-01EFD183F39B}" presName="Name1" presStyleCnt="0"/>
      <dgm:spPr/>
    </dgm:pt>
    <dgm:pt modelId="{E44828BC-8748-4F77-AB87-3AC6DDCA3D00}" type="pres">
      <dgm:prSet presAssocID="{208036C2-DB2C-4746-AC88-01EFD183F39B}" presName="cycle" presStyleCnt="0"/>
      <dgm:spPr/>
    </dgm:pt>
    <dgm:pt modelId="{473E950F-CCAF-4D73-8B8E-10B0ED40F90F}" type="pres">
      <dgm:prSet presAssocID="{208036C2-DB2C-4746-AC88-01EFD183F39B}" presName="srcNode" presStyleLbl="node1" presStyleIdx="0" presStyleCnt="2"/>
      <dgm:spPr/>
    </dgm:pt>
    <dgm:pt modelId="{D63F0208-2B3F-451F-B882-A37E6B5B01AE}" type="pres">
      <dgm:prSet presAssocID="{208036C2-DB2C-4746-AC88-01EFD183F39B}" presName="conn" presStyleLbl="parChTrans1D2" presStyleIdx="0" presStyleCnt="1"/>
      <dgm:spPr/>
      <dgm:t>
        <a:bodyPr/>
        <a:lstStyle/>
        <a:p>
          <a:endParaRPr lang="ru-RU"/>
        </a:p>
      </dgm:t>
    </dgm:pt>
    <dgm:pt modelId="{F3E89B7A-F01C-47A8-AA91-1DE6A08C4D48}" type="pres">
      <dgm:prSet presAssocID="{208036C2-DB2C-4746-AC88-01EFD183F39B}" presName="extraNode" presStyleLbl="node1" presStyleIdx="0" presStyleCnt="2"/>
      <dgm:spPr/>
    </dgm:pt>
    <dgm:pt modelId="{45AF1208-CC8A-44FB-AC7E-EF08F4724C1F}" type="pres">
      <dgm:prSet presAssocID="{208036C2-DB2C-4746-AC88-01EFD183F39B}" presName="dstNode" presStyleLbl="node1" presStyleIdx="0" presStyleCnt="2"/>
      <dgm:spPr/>
    </dgm:pt>
    <dgm:pt modelId="{78CB117E-2CBD-4511-919C-C05DDF5F60C2}" type="pres">
      <dgm:prSet presAssocID="{8079D8F4-9343-4F6F-9DAD-4359844CBAC0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BA2DD9-DE39-48BE-B865-FF9D40579F30}" type="pres">
      <dgm:prSet presAssocID="{8079D8F4-9343-4F6F-9DAD-4359844CBAC0}" presName="accent_1" presStyleCnt="0"/>
      <dgm:spPr/>
    </dgm:pt>
    <dgm:pt modelId="{6669738F-775F-4E81-8045-9AE5A73F2673}" type="pres">
      <dgm:prSet presAssocID="{8079D8F4-9343-4F6F-9DAD-4359844CBAC0}" presName="accentRepeatNode" presStyleLbl="solidFgAcc1" presStyleIdx="0" presStyleCnt="2"/>
      <dgm:spPr/>
    </dgm:pt>
    <dgm:pt modelId="{879C21E0-BABF-443A-8DCA-A7CB834ED4EF}" type="pres">
      <dgm:prSet presAssocID="{A722B85D-6DB6-4A4D-AD87-B9FC7AB3A556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49F82D-53B4-4B7C-A2FF-6F1E87072B35}" type="pres">
      <dgm:prSet presAssocID="{A722B85D-6DB6-4A4D-AD87-B9FC7AB3A556}" presName="accent_2" presStyleCnt="0"/>
      <dgm:spPr/>
    </dgm:pt>
    <dgm:pt modelId="{7CA548E5-AA39-4160-A34F-D5A361CFD091}" type="pres">
      <dgm:prSet presAssocID="{A722B85D-6DB6-4A4D-AD87-B9FC7AB3A556}" presName="accentRepeatNode" presStyleLbl="solidFgAcc1" presStyleIdx="1" presStyleCnt="2"/>
      <dgm:spPr/>
    </dgm:pt>
  </dgm:ptLst>
  <dgm:cxnLst>
    <dgm:cxn modelId="{7DB58BFE-14AD-4AF5-B32C-606D44CAED5B}" type="presOf" srcId="{8079D8F4-9343-4F6F-9DAD-4359844CBAC0}" destId="{78CB117E-2CBD-4511-919C-C05DDF5F60C2}" srcOrd="0" destOrd="0" presId="urn:microsoft.com/office/officeart/2008/layout/VerticalCurvedList"/>
    <dgm:cxn modelId="{313A9EB1-EBB0-431E-9322-2EB33E545CF1}" srcId="{8079D8F4-9343-4F6F-9DAD-4359844CBAC0}" destId="{A25DB5DB-5F93-466C-A500-C7CB0552DCEE}" srcOrd="0" destOrd="0" parTransId="{6E53D58A-96D7-49BF-80EC-F914E529A45C}" sibTransId="{E7ED8989-ED5B-4D8D-9D79-D3313A08F9AD}"/>
    <dgm:cxn modelId="{27C7796D-52D5-455E-B0D6-D6BEB9F64D78}" srcId="{208036C2-DB2C-4746-AC88-01EFD183F39B}" destId="{8079D8F4-9343-4F6F-9DAD-4359844CBAC0}" srcOrd="0" destOrd="0" parTransId="{CDA5EFD0-9F29-4091-AC13-5356AF261EBC}" sibTransId="{A06703C9-98F1-474B-924C-B5C3FE20DF07}"/>
    <dgm:cxn modelId="{DCD7E4F6-DE39-4D46-9FCD-7C992B3564DB}" srcId="{A722B85D-6DB6-4A4D-AD87-B9FC7AB3A556}" destId="{FD21E21F-2FD8-4EE7-9B05-6493416D1B30}" srcOrd="0" destOrd="0" parTransId="{8F4BD7C3-FC7D-437A-8210-43D1B04787E9}" sibTransId="{C26EA0BB-3B04-4022-88ED-9564903AE741}"/>
    <dgm:cxn modelId="{927F4558-3E2B-41EB-A366-7835400174EE}" type="presOf" srcId="{A25DB5DB-5F93-466C-A500-C7CB0552DCEE}" destId="{78CB117E-2CBD-4511-919C-C05DDF5F60C2}" srcOrd="0" destOrd="1" presId="urn:microsoft.com/office/officeart/2008/layout/VerticalCurvedList"/>
    <dgm:cxn modelId="{3638DC73-503D-4A75-9CF5-B16A101B43DC}" type="presOf" srcId="{208036C2-DB2C-4746-AC88-01EFD183F39B}" destId="{B5E3F6F0-11FA-456A-BE3A-24C15C9516E5}" srcOrd="0" destOrd="0" presId="urn:microsoft.com/office/officeart/2008/layout/VerticalCurvedList"/>
    <dgm:cxn modelId="{C4AE3C1E-4CD8-42C6-9962-D8AF0FCADF39}" type="presOf" srcId="{A722B85D-6DB6-4A4D-AD87-B9FC7AB3A556}" destId="{879C21E0-BABF-443A-8DCA-A7CB834ED4EF}" srcOrd="0" destOrd="0" presId="urn:microsoft.com/office/officeart/2008/layout/VerticalCurvedList"/>
    <dgm:cxn modelId="{4E2144E3-3B67-4560-B501-E80852105F2F}" type="presOf" srcId="{E7ED8989-ED5B-4D8D-9D79-D3313A08F9AD}" destId="{D63F0208-2B3F-451F-B882-A37E6B5B01AE}" srcOrd="0" destOrd="0" presId="urn:microsoft.com/office/officeart/2008/layout/VerticalCurvedList"/>
    <dgm:cxn modelId="{2B18411E-B3F2-47C8-A650-13739C9AC361}" srcId="{208036C2-DB2C-4746-AC88-01EFD183F39B}" destId="{A722B85D-6DB6-4A4D-AD87-B9FC7AB3A556}" srcOrd="1" destOrd="0" parTransId="{4DC664C9-089C-4007-937C-E815E1BD93C7}" sibTransId="{C93F5438-7160-42BB-94D7-636BFD9E6590}"/>
    <dgm:cxn modelId="{6BAC0808-D3D3-47EE-BEA9-429BB34E95D5}" type="presOf" srcId="{FD21E21F-2FD8-4EE7-9B05-6493416D1B30}" destId="{879C21E0-BABF-443A-8DCA-A7CB834ED4EF}" srcOrd="0" destOrd="1" presId="urn:microsoft.com/office/officeart/2008/layout/VerticalCurvedList"/>
    <dgm:cxn modelId="{075E71CE-948C-4AE8-8345-B060E542FEB6}" type="presParOf" srcId="{B5E3F6F0-11FA-456A-BE3A-24C15C9516E5}" destId="{04EDE808-5A2C-4338-93D2-39BDEF7E1B0B}" srcOrd="0" destOrd="0" presId="urn:microsoft.com/office/officeart/2008/layout/VerticalCurvedList"/>
    <dgm:cxn modelId="{3718B428-0460-4DE0-A619-D0F14CD3B6DF}" type="presParOf" srcId="{04EDE808-5A2C-4338-93D2-39BDEF7E1B0B}" destId="{E44828BC-8748-4F77-AB87-3AC6DDCA3D00}" srcOrd="0" destOrd="0" presId="urn:microsoft.com/office/officeart/2008/layout/VerticalCurvedList"/>
    <dgm:cxn modelId="{7AFD8BC2-8AE6-426B-9DD5-060708D440A2}" type="presParOf" srcId="{E44828BC-8748-4F77-AB87-3AC6DDCA3D00}" destId="{473E950F-CCAF-4D73-8B8E-10B0ED40F90F}" srcOrd="0" destOrd="0" presId="urn:microsoft.com/office/officeart/2008/layout/VerticalCurvedList"/>
    <dgm:cxn modelId="{F7ABD52E-91A4-4875-983D-4DE1AB1138BE}" type="presParOf" srcId="{E44828BC-8748-4F77-AB87-3AC6DDCA3D00}" destId="{D63F0208-2B3F-451F-B882-A37E6B5B01AE}" srcOrd="1" destOrd="0" presId="urn:microsoft.com/office/officeart/2008/layout/VerticalCurvedList"/>
    <dgm:cxn modelId="{97CD3F1D-3504-4781-80DE-66A516EB27EA}" type="presParOf" srcId="{E44828BC-8748-4F77-AB87-3AC6DDCA3D00}" destId="{F3E89B7A-F01C-47A8-AA91-1DE6A08C4D48}" srcOrd="2" destOrd="0" presId="urn:microsoft.com/office/officeart/2008/layout/VerticalCurvedList"/>
    <dgm:cxn modelId="{54DCC4A0-7DDE-447A-8F42-D3065CF8F7DA}" type="presParOf" srcId="{E44828BC-8748-4F77-AB87-3AC6DDCA3D00}" destId="{45AF1208-CC8A-44FB-AC7E-EF08F4724C1F}" srcOrd="3" destOrd="0" presId="urn:microsoft.com/office/officeart/2008/layout/VerticalCurvedList"/>
    <dgm:cxn modelId="{F9C02FE7-8713-4E46-A668-413584A59FBD}" type="presParOf" srcId="{04EDE808-5A2C-4338-93D2-39BDEF7E1B0B}" destId="{78CB117E-2CBD-4511-919C-C05DDF5F60C2}" srcOrd="1" destOrd="0" presId="urn:microsoft.com/office/officeart/2008/layout/VerticalCurvedList"/>
    <dgm:cxn modelId="{CCBFEC9F-E902-47FD-B31F-7F5708EB459F}" type="presParOf" srcId="{04EDE808-5A2C-4338-93D2-39BDEF7E1B0B}" destId="{A1BA2DD9-DE39-48BE-B865-FF9D40579F30}" srcOrd="2" destOrd="0" presId="urn:microsoft.com/office/officeart/2008/layout/VerticalCurvedList"/>
    <dgm:cxn modelId="{C50EC586-3716-4730-AA84-DC2D8239615C}" type="presParOf" srcId="{A1BA2DD9-DE39-48BE-B865-FF9D40579F30}" destId="{6669738F-775F-4E81-8045-9AE5A73F2673}" srcOrd="0" destOrd="0" presId="urn:microsoft.com/office/officeart/2008/layout/VerticalCurvedList"/>
    <dgm:cxn modelId="{93A6B5F5-B08A-4631-8BD0-1DFB341ECF62}" type="presParOf" srcId="{04EDE808-5A2C-4338-93D2-39BDEF7E1B0B}" destId="{879C21E0-BABF-443A-8DCA-A7CB834ED4EF}" srcOrd="3" destOrd="0" presId="urn:microsoft.com/office/officeart/2008/layout/VerticalCurvedList"/>
    <dgm:cxn modelId="{233D9CDC-F663-4E10-9386-891B6F2E5DC4}" type="presParOf" srcId="{04EDE808-5A2C-4338-93D2-39BDEF7E1B0B}" destId="{4749F82D-53B4-4B7C-A2FF-6F1E87072B35}" srcOrd="4" destOrd="0" presId="urn:microsoft.com/office/officeart/2008/layout/VerticalCurvedList"/>
    <dgm:cxn modelId="{22134E3B-32D8-430E-A377-5A2A3F9215D0}" type="presParOf" srcId="{4749F82D-53B4-4B7C-A2FF-6F1E87072B35}" destId="{7CA548E5-AA39-4160-A34F-D5A361CFD09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E300B7-85A6-4889-92B0-1B6AAEA5F65D}">
      <dsp:nvSpPr>
        <dsp:cNvPr id="0" name=""/>
        <dsp:cNvSpPr/>
      </dsp:nvSpPr>
      <dsp:spPr>
        <a:xfrm>
          <a:off x="0" y="1461762"/>
          <a:ext cx="7308812" cy="1949016"/>
        </a:xfrm>
        <a:prstGeom prst="notched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973934-24A2-4A13-B6AA-3D8BD10E3FA1}">
      <dsp:nvSpPr>
        <dsp:cNvPr id="0" name=""/>
        <dsp:cNvSpPr/>
      </dsp:nvSpPr>
      <dsp:spPr>
        <a:xfrm>
          <a:off x="80" y="0"/>
          <a:ext cx="3208668" cy="19490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b" anchorCtr="1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80-ы</a:t>
          </a:r>
          <a:r>
            <a:rPr lang="uk-UA" sz="2400" kern="1200" dirty="0" smtClean="0"/>
            <a:t>е</a:t>
          </a:r>
          <a:endParaRPr lang="ru-RU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Автозаправочные станции и супермаркеты стали единым целым</a:t>
          </a:r>
          <a:endParaRPr lang="ru-RU" sz="1900" kern="1200" dirty="0"/>
        </a:p>
      </dsp:txBody>
      <dsp:txXfrm>
        <a:off x="80" y="0"/>
        <a:ext cx="3208668" cy="1949016"/>
      </dsp:txXfrm>
    </dsp:sp>
    <dsp:sp modelId="{B17AC926-9C91-47D7-89FC-0F37A191A219}">
      <dsp:nvSpPr>
        <dsp:cNvPr id="0" name=""/>
        <dsp:cNvSpPr/>
      </dsp:nvSpPr>
      <dsp:spPr>
        <a:xfrm>
          <a:off x="1360787" y="2192643"/>
          <a:ext cx="487254" cy="48725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4C4C07-9F15-43A2-B831-C31FC430FEE8}">
      <dsp:nvSpPr>
        <dsp:cNvPr id="0" name=""/>
        <dsp:cNvSpPr/>
      </dsp:nvSpPr>
      <dsp:spPr>
        <a:xfrm>
          <a:off x="3369182" y="2923524"/>
          <a:ext cx="3208668" cy="19490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1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90-ые</a:t>
          </a:r>
          <a:endParaRPr lang="ru-RU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Слияние кофеен и книжных магазинов</a:t>
          </a:r>
          <a:endParaRPr lang="ru-RU" sz="1900" kern="1200" dirty="0"/>
        </a:p>
      </dsp:txBody>
      <dsp:txXfrm>
        <a:off x="3369182" y="2923524"/>
        <a:ext cx="3208668" cy="1949016"/>
      </dsp:txXfrm>
    </dsp:sp>
    <dsp:sp modelId="{E15AFF21-2B36-4110-8A4B-24430075574B}">
      <dsp:nvSpPr>
        <dsp:cNvPr id="0" name=""/>
        <dsp:cNvSpPr/>
      </dsp:nvSpPr>
      <dsp:spPr>
        <a:xfrm>
          <a:off x="4729889" y="2192643"/>
          <a:ext cx="487254" cy="487254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C00202-31D5-44CD-9203-60EDE6B5F554}">
      <dsp:nvSpPr>
        <dsp:cNvPr id="0" name=""/>
        <dsp:cNvSpPr/>
      </dsp:nvSpPr>
      <dsp:spPr>
        <a:xfrm rot="16200000">
          <a:off x="-1142579" y="1143616"/>
          <a:ext cx="4984328" cy="2697095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err="1" smtClean="0"/>
            <a:t>Развитие</a:t>
          </a:r>
          <a:r>
            <a:rPr lang="uk-UA" sz="1800" kern="1200" dirty="0" smtClean="0"/>
            <a:t> </a:t>
          </a:r>
          <a:r>
            <a:rPr lang="uk-UA" sz="1800" kern="1200" dirty="0" err="1" smtClean="0"/>
            <a:t>Mass</a:t>
          </a:r>
          <a:r>
            <a:rPr lang="uk-UA" sz="1800" kern="1200" dirty="0" smtClean="0"/>
            <a:t> </a:t>
          </a:r>
          <a:r>
            <a:rPr lang="uk-UA" sz="1800" kern="1200" dirty="0" err="1" smtClean="0"/>
            <a:t>self</a:t>
          </a:r>
          <a:r>
            <a:rPr lang="uk-UA" sz="1800" kern="1200" dirty="0" smtClean="0"/>
            <a:t> </a:t>
          </a:r>
          <a:r>
            <a:rPr lang="uk-UA" sz="1800" kern="1200" dirty="0" err="1" smtClean="0"/>
            <a:t>communication</a:t>
          </a:r>
          <a:r>
            <a:rPr lang="ru-RU" sz="1800" kern="1200" dirty="0" smtClean="0"/>
            <a:t>, соцсетей</a:t>
          </a:r>
          <a:endParaRPr lang="ru-RU" sz="1800" kern="1200" dirty="0"/>
        </a:p>
      </dsp:txBody>
      <dsp:txXfrm rot="5400000">
        <a:off x="1037" y="996866"/>
        <a:ext cx="2697095" cy="2990596"/>
      </dsp:txXfrm>
    </dsp:sp>
    <dsp:sp modelId="{F4D25469-F8EC-4E74-85B4-2CACB71D76A7}">
      <dsp:nvSpPr>
        <dsp:cNvPr id="0" name=""/>
        <dsp:cNvSpPr/>
      </dsp:nvSpPr>
      <dsp:spPr>
        <a:xfrm rot="16200000">
          <a:off x="1756797" y="1143616"/>
          <a:ext cx="4984328" cy="2697095"/>
        </a:xfrm>
        <a:prstGeom prst="flowChartManualOperation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err="1" smtClean="0"/>
            <a:t>Совместное</a:t>
          </a:r>
          <a:r>
            <a:rPr lang="uk-UA" sz="1800" kern="1200" dirty="0" smtClean="0"/>
            <a:t> </a:t>
          </a:r>
          <a:r>
            <a:rPr lang="uk-UA" sz="1800" kern="1200" dirty="0" err="1" smtClean="0"/>
            <a:t>создание</a:t>
          </a:r>
          <a:r>
            <a:rPr lang="uk-UA" sz="1800" kern="1200" dirty="0" smtClean="0"/>
            <a:t> </a:t>
          </a:r>
          <a:r>
            <a:rPr lang="uk-UA" sz="1800" kern="1200" dirty="0" err="1" smtClean="0"/>
            <a:t>контента</a:t>
          </a:r>
          <a:r>
            <a:rPr lang="uk-UA" sz="1800" kern="1200" dirty="0" smtClean="0"/>
            <a:t> (</a:t>
          </a:r>
          <a:r>
            <a:rPr lang="en-US" sz="1800" kern="1200" dirty="0" smtClean="0"/>
            <a:t>Professional + UGC</a:t>
          </a:r>
          <a:r>
            <a:rPr lang="uk-UA" sz="1800" kern="1200" dirty="0" smtClean="0"/>
            <a:t>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YouTube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Домашнее видео с </a:t>
          </a:r>
          <a:r>
            <a:rPr lang="ru-RU" sz="1600" kern="1200" dirty="0" err="1" smtClean="0"/>
            <a:t>проф</a:t>
          </a:r>
          <a:r>
            <a:rPr lang="en-US" sz="1600" kern="1200" dirty="0" smtClean="0"/>
            <a:t>.</a:t>
          </a:r>
          <a:r>
            <a:rPr lang="ru-RU" sz="1600" kern="1200" dirty="0" smtClean="0"/>
            <a:t> звуковым рядом (</a:t>
          </a:r>
          <a:r>
            <a:rPr lang="ru-RU" sz="1600" kern="1200" dirty="0" err="1" smtClean="0"/>
            <a:t>стартап</a:t>
          </a:r>
          <a:r>
            <a:rPr lang="ru-RU" sz="1600" kern="1200" dirty="0" smtClean="0"/>
            <a:t> </a:t>
          </a:r>
          <a:r>
            <a:rPr lang="en-US" sz="1600" kern="1200" dirty="0" err="1" smtClean="0"/>
            <a:t>Clipgenerator</a:t>
          </a:r>
          <a:r>
            <a:rPr lang="ru-RU" sz="1600" kern="1200" dirty="0" smtClean="0"/>
            <a:t>)</a:t>
          </a:r>
          <a:endParaRPr lang="uk-UA" sz="1600" kern="1200" dirty="0"/>
        </a:p>
      </dsp:txBody>
      <dsp:txXfrm rot="5400000">
        <a:off x="2900413" y="996866"/>
        <a:ext cx="2697095" cy="2990596"/>
      </dsp:txXfrm>
    </dsp:sp>
    <dsp:sp modelId="{B97B40CD-3E87-4A70-B9AE-5CE62943792B}">
      <dsp:nvSpPr>
        <dsp:cNvPr id="0" name=""/>
        <dsp:cNvSpPr/>
      </dsp:nvSpPr>
      <dsp:spPr>
        <a:xfrm rot="16200000">
          <a:off x="4656175" y="1143616"/>
          <a:ext cx="4984328" cy="2697095"/>
        </a:xfrm>
        <a:prstGeom prst="flowChartManualOperation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err="1" smtClean="0"/>
            <a:t>Производство</a:t>
          </a:r>
          <a:r>
            <a:rPr lang="uk-UA" sz="1800" kern="1200" dirty="0" smtClean="0"/>
            <a:t> </a:t>
          </a:r>
          <a:r>
            <a:rPr lang="uk-UA" sz="1800" kern="1200" dirty="0" err="1" smtClean="0"/>
            <a:t>эксклюзивного</a:t>
          </a:r>
          <a:r>
            <a:rPr lang="uk-UA" sz="1800" kern="1200" dirty="0" smtClean="0"/>
            <a:t> </a:t>
          </a:r>
          <a:r>
            <a:rPr lang="uk-UA" sz="1800" kern="1200" dirty="0" err="1" smtClean="0"/>
            <a:t>премьерного</a:t>
          </a:r>
          <a:r>
            <a:rPr lang="uk-UA" sz="1800" kern="1200" dirty="0" smtClean="0"/>
            <a:t> </a:t>
          </a:r>
          <a:r>
            <a:rPr lang="uk-UA" sz="1800" kern="1200" dirty="0" err="1" smtClean="0"/>
            <a:t>контента</a:t>
          </a:r>
          <a:r>
            <a:rPr lang="uk-UA" sz="1800" kern="1200" dirty="0" smtClean="0"/>
            <a:t> </a:t>
          </a:r>
          <a:r>
            <a:rPr lang="uk-UA" sz="1800" kern="1200" dirty="0" err="1" smtClean="0"/>
            <a:t>под</a:t>
          </a:r>
          <a:r>
            <a:rPr lang="uk-UA" sz="1800" kern="1200" dirty="0" smtClean="0"/>
            <a:t> </a:t>
          </a:r>
          <a:r>
            <a:rPr lang="uk-UA" sz="1800" kern="1200" dirty="0" err="1" smtClean="0"/>
            <a:t>себя</a:t>
          </a:r>
          <a:r>
            <a:rPr lang="uk-UA" sz="1800" kern="1200" dirty="0" smtClean="0"/>
            <a:t> (</a:t>
          </a:r>
          <a:r>
            <a:rPr lang="en-US" sz="1800" kern="1200" dirty="0" smtClean="0"/>
            <a:t>Netflix</a:t>
          </a:r>
          <a:r>
            <a:rPr lang="ru-RU" sz="1800" kern="1200" dirty="0" smtClean="0"/>
            <a:t> - </a:t>
          </a:r>
          <a:r>
            <a:rPr lang="uk-UA" sz="1800" kern="1200" dirty="0" err="1" smtClean="0"/>
            <a:t>сериал</a:t>
          </a:r>
          <a:r>
            <a:rPr lang="uk-UA" sz="1800" kern="1200" dirty="0" smtClean="0"/>
            <a:t> "</a:t>
          </a:r>
          <a:r>
            <a:rPr lang="uk-UA" sz="1800" kern="1200" dirty="0" err="1" smtClean="0"/>
            <a:t>Карточный</a:t>
          </a:r>
          <a:r>
            <a:rPr lang="uk-UA" sz="1800" kern="1200" dirty="0" smtClean="0"/>
            <a:t> домик)</a:t>
          </a:r>
          <a:endParaRPr lang="en-US" sz="1800" kern="1200" dirty="0" smtClean="0"/>
        </a:p>
      </dsp:txBody>
      <dsp:txXfrm rot="5400000">
        <a:off x="5799791" y="996866"/>
        <a:ext cx="2697095" cy="299059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C00202-31D5-44CD-9203-60EDE6B5F554}">
      <dsp:nvSpPr>
        <dsp:cNvPr id="0" name=""/>
        <dsp:cNvSpPr/>
      </dsp:nvSpPr>
      <dsp:spPr>
        <a:xfrm rot="16200000">
          <a:off x="-1484928" y="1486977"/>
          <a:ext cx="4984328" cy="2010373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Усложнение продажи рекламы и снижение объемов в </a:t>
          </a:r>
          <a:r>
            <a:rPr lang="ru-RU" sz="1800" kern="1200" dirty="0" err="1" smtClean="0"/>
            <a:t>неинтерактивном</a:t>
          </a:r>
          <a:r>
            <a:rPr lang="ru-RU" sz="1800" kern="1200" dirty="0" smtClean="0"/>
            <a:t> ТВ</a:t>
          </a:r>
          <a:endParaRPr lang="ru-RU" sz="1800" kern="1200" dirty="0"/>
        </a:p>
      </dsp:txBody>
      <dsp:txXfrm rot="5400000">
        <a:off x="2049" y="996866"/>
        <a:ext cx="2010373" cy="2990596"/>
      </dsp:txXfrm>
    </dsp:sp>
    <dsp:sp modelId="{65D61626-43CD-4DA8-810A-9EB4B2A567E8}">
      <dsp:nvSpPr>
        <dsp:cNvPr id="0" name=""/>
        <dsp:cNvSpPr/>
      </dsp:nvSpPr>
      <dsp:spPr>
        <a:xfrm rot="16200000">
          <a:off x="676222" y="1486977"/>
          <a:ext cx="4984328" cy="2010373"/>
        </a:xfrm>
        <a:prstGeom prst="flowChartManualOperation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6242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Эфирному и линейному ТВ уже нет смысла противостоять другим возможностям </a:t>
          </a:r>
          <a:r>
            <a:rPr lang="ru-RU" sz="1800" kern="1200" dirty="0" err="1" smtClean="0"/>
            <a:t>телесмотрения</a:t>
          </a:r>
          <a:endParaRPr lang="ru-RU" sz="1800" kern="1200" dirty="0" smtClean="0"/>
        </a:p>
      </dsp:txBody>
      <dsp:txXfrm rot="5400000">
        <a:off x="2163199" y="996866"/>
        <a:ext cx="2010373" cy="2990596"/>
      </dsp:txXfrm>
    </dsp:sp>
    <dsp:sp modelId="{084B86A5-AFBD-4A3D-A293-253E5B9BDC12}">
      <dsp:nvSpPr>
        <dsp:cNvPr id="0" name=""/>
        <dsp:cNvSpPr/>
      </dsp:nvSpPr>
      <dsp:spPr>
        <a:xfrm rot="16200000">
          <a:off x="2837373" y="1486977"/>
          <a:ext cx="4984328" cy="2010373"/>
        </a:xfrm>
        <a:prstGeom prst="flowChartManualOperation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6242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Увеличение доли нелинейного контента</a:t>
          </a:r>
        </a:p>
      </dsp:txBody>
      <dsp:txXfrm rot="5400000">
        <a:off x="4324350" y="996866"/>
        <a:ext cx="2010373" cy="2990596"/>
      </dsp:txXfrm>
    </dsp:sp>
    <dsp:sp modelId="{D198AF44-849C-410E-A9A5-BA1A57A4F135}">
      <dsp:nvSpPr>
        <dsp:cNvPr id="0" name=""/>
        <dsp:cNvSpPr/>
      </dsp:nvSpPr>
      <dsp:spPr>
        <a:xfrm rot="16200000">
          <a:off x="4998524" y="1486977"/>
          <a:ext cx="4984328" cy="2010373"/>
        </a:xfrm>
        <a:prstGeom prst="flowChartManualOperation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6242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Вызов для производителей контента – создание разного продукта для разного </a:t>
          </a:r>
          <a:r>
            <a:rPr lang="ru-RU" sz="1800" kern="1200" dirty="0" err="1" smtClean="0"/>
            <a:t>телесмотрения</a:t>
          </a:r>
          <a:r>
            <a:rPr lang="ru-RU" sz="1800" kern="1200" dirty="0" smtClean="0"/>
            <a:t> (например, за сценой, озвучка под клиента, </a:t>
          </a:r>
          <a:r>
            <a:rPr lang="ru-RU" sz="1800" kern="1200" dirty="0" err="1" smtClean="0"/>
            <a:t>интерактив</a:t>
          </a:r>
          <a:r>
            <a:rPr lang="ru-RU" sz="1800" kern="1200" dirty="0" smtClean="0"/>
            <a:t>)</a:t>
          </a:r>
        </a:p>
      </dsp:txBody>
      <dsp:txXfrm rot="5400000">
        <a:off x="6485501" y="996866"/>
        <a:ext cx="2010373" cy="299059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839596-2E51-422E-A96F-DDF71713B71B}">
      <dsp:nvSpPr>
        <dsp:cNvPr id="0" name=""/>
        <dsp:cNvSpPr/>
      </dsp:nvSpPr>
      <dsp:spPr>
        <a:xfrm>
          <a:off x="230177" y="0"/>
          <a:ext cx="7974924" cy="4984327"/>
        </a:xfrm>
        <a:prstGeom prst="swooshArrow">
          <a:avLst>
            <a:gd name="adj1" fmla="val 25000"/>
            <a:gd name="adj2" fmla="val 25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483CD0-9405-4501-8C60-CC7B6AC6C7EC}">
      <dsp:nvSpPr>
        <dsp:cNvPr id="0" name=""/>
        <dsp:cNvSpPr/>
      </dsp:nvSpPr>
      <dsp:spPr>
        <a:xfrm>
          <a:off x="1015707" y="3706346"/>
          <a:ext cx="183423" cy="18342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AC1589-E350-43B4-A9F0-09B5CF55918C}">
      <dsp:nvSpPr>
        <dsp:cNvPr id="0" name=""/>
        <dsp:cNvSpPr/>
      </dsp:nvSpPr>
      <dsp:spPr>
        <a:xfrm>
          <a:off x="1107419" y="3798057"/>
          <a:ext cx="1044715" cy="11862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192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Рост рекламного рынка и уход в онлайн</a:t>
          </a:r>
          <a:endParaRPr lang="ru-RU" sz="1800" kern="1200" dirty="0"/>
        </a:p>
      </dsp:txBody>
      <dsp:txXfrm>
        <a:off x="1107419" y="3798057"/>
        <a:ext cx="1044715" cy="1186270"/>
      </dsp:txXfrm>
    </dsp:sp>
    <dsp:sp modelId="{5520B9AC-0DC2-4B3B-8BE8-83699E6E1CFE}">
      <dsp:nvSpPr>
        <dsp:cNvPr id="0" name=""/>
        <dsp:cNvSpPr/>
      </dsp:nvSpPr>
      <dsp:spPr>
        <a:xfrm>
          <a:off x="2008585" y="2752345"/>
          <a:ext cx="287097" cy="287097"/>
        </a:xfrm>
        <a:prstGeom prst="ellipse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5B2D56-B99A-483B-9501-8A3D7E90DE31}">
      <dsp:nvSpPr>
        <dsp:cNvPr id="0" name=""/>
        <dsp:cNvSpPr/>
      </dsp:nvSpPr>
      <dsp:spPr>
        <a:xfrm>
          <a:off x="2152134" y="2895894"/>
          <a:ext cx="1323837" cy="20884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127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Переход медиа из </a:t>
          </a:r>
          <a:r>
            <a:rPr lang="ru-RU" sz="1800" kern="1200" dirty="0" err="1" smtClean="0"/>
            <a:t>оффлайна</a:t>
          </a:r>
          <a:r>
            <a:rPr lang="ru-RU" sz="1800" kern="1200" dirty="0" smtClean="0"/>
            <a:t> в онлайн</a:t>
          </a:r>
          <a:endParaRPr lang="uk-UA" sz="1800" kern="1200" dirty="0" smtClean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Уход в онлайн-смотрение</a:t>
          </a:r>
        </a:p>
      </dsp:txBody>
      <dsp:txXfrm>
        <a:off x="2152134" y="2895894"/>
        <a:ext cx="1323837" cy="2088433"/>
      </dsp:txXfrm>
    </dsp:sp>
    <dsp:sp modelId="{537EFABD-7D1C-45D5-959B-F87B638B2D8C}">
      <dsp:nvSpPr>
        <dsp:cNvPr id="0" name=""/>
        <dsp:cNvSpPr/>
      </dsp:nvSpPr>
      <dsp:spPr>
        <a:xfrm>
          <a:off x="3284573" y="1991737"/>
          <a:ext cx="382796" cy="382796"/>
        </a:xfrm>
        <a:prstGeom prst="ellips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CFBD24-05FB-4951-AC16-80EAD6602D77}">
      <dsp:nvSpPr>
        <dsp:cNvPr id="0" name=""/>
        <dsp:cNvSpPr/>
      </dsp:nvSpPr>
      <dsp:spPr>
        <a:xfrm>
          <a:off x="3475971" y="2183135"/>
          <a:ext cx="1539160" cy="2801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836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Одно устройство начинает выполнять функции многих устройств</a:t>
          </a:r>
          <a:endParaRPr lang="en-US" sz="1800" kern="1200" dirty="0" smtClean="0"/>
        </a:p>
      </dsp:txBody>
      <dsp:txXfrm>
        <a:off x="3475971" y="2183135"/>
        <a:ext cx="1539160" cy="2801192"/>
      </dsp:txXfrm>
    </dsp:sp>
    <dsp:sp modelId="{8F5D17FF-250C-48FB-9C4E-C7F5638DBBDA}">
      <dsp:nvSpPr>
        <dsp:cNvPr id="0" name=""/>
        <dsp:cNvSpPr/>
      </dsp:nvSpPr>
      <dsp:spPr>
        <a:xfrm>
          <a:off x="4767909" y="1397605"/>
          <a:ext cx="494445" cy="494445"/>
        </a:xfrm>
        <a:prstGeom prst="ellipse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1DED24-67BA-4D93-B65B-9AA258F0D9B2}">
      <dsp:nvSpPr>
        <dsp:cNvPr id="0" name=""/>
        <dsp:cNvSpPr/>
      </dsp:nvSpPr>
      <dsp:spPr>
        <a:xfrm>
          <a:off x="5015132" y="1644828"/>
          <a:ext cx="1594984" cy="3339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996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Интерес к </a:t>
          </a:r>
          <a:r>
            <a:rPr lang="ru-RU" sz="1800" kern="1200" dirty="0" err="1" smtClean="0"/>
            <a:t>абонбазе</a:t>
          </a:r>
          <a:r>
            <a:rPr lang="ru-RU" sz="1800" kern="1200" dirty="0" smtClean="0"/>
            <a:t> смежных рынков</a:t>
          </a:r>
        </a:p>
      </dsp:txBody>
      <dsp:txXfrm>
        <a:off x="5015132" y="1644828"/>
        <a:ext cx="1594984" cy="3339499"/>
      </dsp:txXfrm>
    </dsp:sp>
    <dsp:sp modelId="{BA88D8F8-A469-4D8C-870E-FE73B0EBBE5C}">
      <dsp:nvSpPr>
        <dsp:cNvPr id="0" name=""/>
        <dsp:cNvSpPr/>
      </dsp:nvSpPr>
      <dsp:spPr>
        <a:xfrm>
          <a:off x="6295107" y="1000853"/>
          <a:ext cx="630019" cy="630019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E1D2B3-4A98-4F17-BA64-2278CD4BBFEB}">
      <dsp:nvSpPr>
        <dsp:cNvPr id="0" name=""/>
        <dsp:cNvSpPr/>
      </dsp:nvSpPr>
      <dsp:spPr>
        <a:xfrm>
          <a:off x="6610117" y="1315862"/>
          <a:ext cx="1594984" cy="36684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34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Экономия роялти на масштабе и с</a:t>
          </a:r>
          <a:r>
            <a:rPr lang="uk-UA" sz="1800" kern="1200" dirty="0" err="1" smtClean="0"/>
            <a:t>окращение</a:t>
          </a:r>
          <a:r>
            <a:rPr lang="uk-UA" sz="1800" kern="1200" dirty="0" smtClean="0"/>
            <a:t> </a:t>
          </a:r>
          <a:r>
            <a:rPr lang="uk-UA" sz="1800" kern="1200" dirty="0" err="1" smtClean="0"/>
            <a:t>посредников</a:t>
          </a:r>
          <a:r>
            <a:rPr lang="uk-UA" sz="1800" kern="1200" dirty="0" smtClean="0"/>
            <a:t> по вертикали и </a:t>
          </a:r>
          <a:r>
            <a:rPr lang="uk-UA" sz="1800" kern="1200" dirty="0" err="1" smtClean="0"/>
            <a:t>горизонтали</a:t>
          </a:r>
          <a:endParaRPr lang="ru-RU" sz="1800" kern="1200" dirty="0" smtClean="0"/>
        </a:p>
      </dsp:txBody>
      <dsp:txXfrm>
        <a:off x="6610117" y="1315862"/>
        <a:ext cx="1594984" cy="366846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C6F29A-FF4B-4734-9AF8-B39F008170D3}">
      <dsp:nvSpPr>
        <dsp:cNvPr id="0" name=""/>
        <dsp:cNvSpPr/>
      </dsp:nvSpPr>
      <dsp:spPr>
        <a:xfrm>
          <a:off x="1566894" y="270953"/>
          <a:ext cx="3871150" cy="3871150"/>
        </a:xfrm>
        <a:prstGeom prst="pie">
          <a:avLst>
            <a:gd name="adj1" fmla="val 16200000"/>
            <a:gd name="adj2" fmla="val 198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solidFill>
                <a:schemeClr val="tx1"/>
              </a:solidFill>
            </a:rPr>
            <a:t>PayTV</a:t>
          </a:r>
          <a:r>
            <a:rPr lang="en-US" sz="1800" kern="1200" dirty="0" smtClean="0">
              <a:solidFill>
                <a:schemeClr val="tx1"/>
              </a:solidFill>
            </a:rPr>
            <a:t> +OTT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VR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594639" y="765447"/>
        <a:ext cx="1013872" cy="783447"/>
      </dsp:txXfrm>
    </dsp:sp>
    <dsp:sp modelId="{93258875-671C-4754-90E2-1F686E872117}">
      <dsp:nvSpPr>
        <dsp:cNvPr id="0" name=""/>
        <dsp:cNvSpPr/>
      </dsp:nvSpPr>
      <dsp:spPr>
        <a:xfrm>
          <a:off x="1612979" y="350680"/>
          <a:ext cx="3871150" cy="3871150"/>
        </a:xfrm>
        <a:prstGeom prst="pie">
          <a:avLst>
            <a:gd name="adj1" fmla="val 19800000"/>
            <a:gd name="adj2" fmla="val 1800000"/>
          </a:avLst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Интернет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4239831" y="1917575"/>
        <a:ext cx="1059957" cy="760404"/>
      </dsp:txXfrm>
    </dsp:sp>
    <dsp:sp modelId="{55A34A26-2549-40DC-9315-56FFE36566CD}">
      <dsp:nvSpPr>
        <dsp:cNvPr id="0" name=""/>
        <dsp:cNvSpPr/>
      </dsp:nvSpPr>
      <dsp:spPr>
        <a:xfrm>
          <a:off x="1566894" y="430408"/>
          <a:ext cx="3871150" cy="3871150"/>
        </a:xfrm>
        <a:prstGeom prst="pie">
          <a:avLst>
            <a:gd name="adj1" fmla="val 1800000"/>
            <a:gd name="adj2" fmla="val 5400000"/>
          </a:avLst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eHealth</a:t>
          </a:r>
          <a:endParaRPr lang="ru-RU" sz="1800" kern="1200" dirty="0" smtClean="0">
            <a:solidFill>
              <a:schemeClr val="tx1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Нейроинтерфейсы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594639" y="3046660"/>
        <a:ext cx="1013872" cy="783447"/>
      </dsp:txXfrm>
    </dsp:sp>
    <dsp:sp modelId="{908CC28E-FFF5-4982-A440-ADAAF6079AC5}">
      <dsp:nvSpPr>
        <dsp:cNvPr id="0" name=""/>
        <dsp:cNvSpPr/>
      </dsp:nvSpPr>
      <dsp:spPr>
        <a:xfrm>
          <a:off x="1474723" y="430408"/>
          <a:ext cx="3871150" cy="3871150"/>
        </a:xfrm>
        <a:prstGeom prst="pie">
          <a:avLst>
            <a:gd name="adj1" fmla="val 5400000"/>
            <a:gd name="adj2" fmla="val 9000000"/>
          </a:avLst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LMS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2304255" y="3046660"/>
        <a:ext cx="1013872" cy="783447"/>
      </dsp:txXfrm>
    </dsp:sp>
    <dsp:sp modelId="{283DBB89-1D5D-4D3B-B6D8-6691CB7A5A71}">
      <dsp:nvSpPr>
        <dsp:cNvPr id="0" name=""/>
        <dsp:cNvSpPr/>
      </dsp:nvSpPr>
      <dsp:spPr>
        <a:xfrm>
          <a:off x="1428638" y="350680"/>
          <a:ext cx="3871150" cy="3871150"/>
        </a:xfrm>
        <a:prstGeom prst="pie">
          <a:avLst>
            <a:gd name="adj1" fmla="val 9000000"/>
            <a:gd name="adj2" fmla="val 12600000"/>
          </a:avLst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Финансы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1612979" y="1917575"/>
        <a:ext cx="1059957" cy="760404"/>
      </dsp:txXfrm>
    </dsp:sp>
    <dsp:sp modelId="{FD4A7C70-BEC9-4503-86C1-8B0EBB974D25}">
      <dsp:nvSpPr>
        <dsp:cNvPr id="0" name=""/>
        <dsp:cNvSpPr/>
      </dsp:nvSpPr>
      <dsp:spPr>
        <a:xfrm>
          <a:off x="1474723" y="270953"/>
          <a:ext cx="3871150" cy="3871150"/>
        </a:xfrm>
        <a:prstGeom prst="pie">
          <a:avLst>
            <a:gd name="adj1" fmla="val 12600000"/>
            <a:gd name="adj2" fmla="val 1620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IoT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2304255" y="765447"/>
        <a:ext cx="1013872" cy="783447"/>
      </dsp:txXfrm>
    </dsp:sp>
    <dsp:sp modelId="{46B29613-6092-461A-988F-E45D1E44D767}">
      <dsp:nvSpPr>
        <dsp:cNvPr id="0" name=""/>
        <dsp:cNvSpPr/>
      </dsp:nvSpPr>
      <dsp:spPr>
        <a:xfrm>
          <a:off x="1327110" y="31311"/>
          <a:ext cx="4350435" cy="4350435"/>
        </a:xfrm>
        <a:prstGeom prst="circularArrow">
          <a:avLst>
            <a:gd name="adj1" fmla="val 5085"/>
            <a:gd name="adj2" fmla="val 327528"/>
            <a:gd name="adj3" fmla="val 19472472"/>
            <a:gd name="adj4" fmla="val 16200251"/>
            <a:gd name="adj5" fmla="val 593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605311-A404-4EED-856A-0CBEDAF92231}">
      <dsp:nvSpPr>
        <dsp:cNvPr id="0" name=""/>
        <dsp:cNvSpPr/>
      </dsp:nvSpPr>
      <dsp:spPr>
        <a:xfrm>
          <a:off x="1373195" y="111038"/>
          <a:ext cx="4350435" cy="4350435"/>
        </a:xfrm>
        <a:prstGeom prst="circularArrow">
          <a:avLst>
            <a:gd name="adj1" fmla="val 5085"/>
            <a:gd name="adj2" fmla="val 327528"/>
            <a:gd name="adj3" fmla="val 1472472"/>
            <a:gd name="adj4" fmla="val 19800000"/>
            <a:gd name="adj5" fmla="val 5932"/>
          </a:avLst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DBE8CB-6E37-44F9-87A0-127A0E2BD18E}">
      <dsp:nvSpPr>
        <dsp:cNvPr id="0" name=""/>
        <dsp:cNvSpPr/>
      </dsp:nvSpPr>
      <dsp:spPr>
        <a:xfrm>
          <a:off x="1327110" y="190765"/>
          <a:ext cx="4350435" cy="4350435"/>
        </a:xfrm>
        <a:prstGeom prst="circularArrow">
          <a:avLst>
            <a:gd name="adj1" fmla="val 5085"/>
            <a:gd name="adj2" fmla="val 327528"/>
            <a:gd name="adj3" fmla="val 5072221"/>
            <a:gd name="adj4" fmla="val 1800000"/>
            <a:gd name="adj5" fmla="val 5932"/>
          </a:avLst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69DDDA-CE95-4545-B099-5A2A88F3B40A}">
      <dsp:nvSpPr>
        <dsp:cNvPr id="0" name=""/>
        <dsp:cNvSpPr/>
      </dsp:nvSpPr>
      <dsp:spPr>
        <a:xfrm>
          <a:off x="1235222" y="190765"/>
          <a:ext cx="4350435" cy="4350435"/>
        </a:xfrm>
        <a:prstGeom prst="circularArrow">
          <a:avLst>
            <a:gd name="adj1" fmla="val 5085"/>
            <a:gd name="adj2" fmla="val 327528"/>
            <a:gd name="adj3" fmla="val 8672472"/>
            <a:gd name="adj4" fmla="val 5400251"/>
            <a:gd name="adj5" fmla="val 5932"/>
          </a:avLst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478D61-21A1-4E26-860E-4DFE5AD72BE0}">
      <dsp:nvSpPr>
        <dsp:cNvPr id="0" name=""/>
        <dsp:cNvSpPr/>
      </dsp:nvSpPr>
      <dsp:spPr>
        <a:xfrm>
          <a:off x="1189137" y="111038"/>
          <a:ext cx="4350435" cy="4350435"/>
        </a:xfrm>
        <a:prstGeom prst="circularArrow">
          <a:avLst>
            <a:gd name="adj1" fmla="val 5085"/>
            <a:gd name="adj2" fmla="val 327528"/>
            <a:gd name="adj3" fmla="val 12272472"/>
            <a:gd name="adj4" fmla="val 9000000"/>
            <a:gd name="adj5" fmla="val 5932"/>
          </a:avLst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AD6C9E-35A0-4412-9D56-0731174ABA97}">
      <dsp:nvSpPr>
        <dsp:cNvPr id="0" name=""/>
        <dsp:cNvSpPr/>
      </dsp:nvSpPr>
      <dsp:spPr>
        <a:xfrm>
          <a:off x="1235222" y="31311"/>
          <a:ext cx="4350435" cy="4350435"/>
        </a:xfrm>
        <a:prstGeom prst="circularArrow">
          <a:avLst>
            <a:gd name="adj1" fmla="val 5085"/>
            <a:gd name="adj2" fmla="val 327528"/>
            <a:gd name="adj3" fmla="val 15872221"/>
            <a:gd name="adj4" fmla="val 12600000"/>
            <a:gd name="adj5" fmla="val 5932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413D19-6F71-44D0-9081-7B3BBC335038}">
      <dsp:nvSpPr>
        <dsp:cNvPr id="0" name=""/>
        <dsp:cNvSpPr/>
      </dsp:nvSpPr>
      <dsp:spPr>
        <a:xfrm>
          <a:off x="3050" y="0"/>
          <a:ext cx="2934890" cy="4064000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Продукт</a:t>
          </a:r>
          <a:endParaRPr lang="ru-RU" sz="2700" kern="1200" dirty="0"/>
        </a:p>
      </dsp:txBody>
      <dsp:txXfrm>
        <a:off x="3050" y="0"/>
        <a:ext cx="2934890" cy="1219200"/>
      </dsp:txXfrm>
    </dsp:sp>
    <dsp:sp modelId="{3EFA3343-980A-4768-B7BF-70321D561560}">
      <dsp:nvSpPr>
        <dsp:cNvPr id="0" name=""/>
        <dsp:cNvSpPr/>
      </dsp:nvSpPr>
      <dsp:spPr>
        <a:xfrm>
          <a:off x="296540" y="1219200"/>
          <a:ext cx="2347912" cy="264160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Жизнь в матрице посредствам </a:t>
          </a:r>
          <a:r>
            <a:rPr lang="uk-UA" sz="1800" kern="1200" dirty="0" smtClean="0"/>
            <a:t>3</a:t>
          </a:r>
          <a:r>
            <a:rPr lang="en-US" sz="1800" kern="1200" dirty="0" smtClean="0"/>
            <a:t>D </a:t>
          </a:r>
          <a:r>
            <a:rPr lang="ru-RU" sz="1800" kern="1200" dirty="0" smtClean="0"/>
            <a:t>в </a:t>
          </a:r>
          <a:r>
            <a:rPr lang="en-US" sz="1800" kern="1200" dirty="0" err="1" smtClean="0"/>
            <a:t>eyeHD</a:t>
          </a:r>
          <a:r>
            <a:rPr lang="en-US" sz="1800" kern="1200" dirty="0" smtClean="0"/>
            <a:t> </a:t>
          </a:r>
          <a:r>
            <a:rPr lang="ru-RU" sz="1800" kern="1200" dirty="0" smtClean="0"/>
            <a:t>с симулятором всех чувств, с контентом, который будет моментально перестраиваться под клиента за счет </a:t>
          </a:r>
          <a:r>
            <a:rPr lang="en-US" sz="1800" kern="1200" dirty="0" smtClean="0"/>
            <a:t>BigData</a:t>
          </a:r>
          <a:endParaRPr lang="ru-RU" sz="1800" kern="1200" dirty="0"/>
        </a:p>
      </dsp:txBody>
      <dsp:txXfrm>
        <a:off x="365308" y="1287968"/>
        <a:ext cx="2210376" cy="2504064"/>
      </dsp:txXfrm>
    </dsp:sp>
    <dsp:sp modelId="{7357238A-230C-45AF-A1ED-8FD5A488C63B}">
      <dsp:nvSpPr>
        <dsp:cNvPr id="0" name=""/>
        <dsp:cNvSpPr/>
      </dsp:nvSpPr>
      <dsp:spPr>
        <a:xfrm>
          <a:off x="3161109" y="0"/>
          <a:ext cx="2934890" cy="4064000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Ценообразование</a:t>
          </a:r>
          <a:endParaRPr lang="ru-RU" sz="2700" kern="1200" dirty="0"/>
        </a:p>
      </dsp:txBody>
      <dsp:txXfrm>
        <a:off x="3161109" y="0"/>
        <a:ext cx="2934890" cy="1219200"/>
      </dsp:txXfrm>
    </dsp:sp>
    <dsp:sp modelId="{48D64407-5CD1-4AEB-9AF3-B14B99104329}">
      <dsp:nvSpPr>
        <dsp:cNvPr id="0" name=""/>
        <dsp:cNvSpPr/>
      </dsp:nvSpPr>
      <dsp:spPr>
        <a:xfrm>
          <a:off x="3451547" y="1219968"/>
          <a:ext cx="2347912" cy="470148"/>
        </a:xfrm>
        <a:prstGeom prst="roundRect">
          <a:avLst>
            <a:gd name="adj" fmla="val 10000"/>
          </a:avLst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Реклама и </a:t>
          </a:r>
          <a:r>
            <a:rPr lang="ru-RU" sz="1800" kern="1200" dirty="0" err="1" smtClean="0"/>
            <a:t>фримиум</a:t>
          </a:r>
          <a:endParaRPr lang="ru-RU" sz="1800" kern="1200" dirty="0"/>
        </a:p>
      </dsp:txBody>
      <dsp:txXfrm>
        <a:off x="3465317" y="1233738"/>
        <a:ext cx="2320372" cy="442608"/>
      </dsp:txXfrm>
    </dsp:sp>
    <dsp:sp modelId="{A653F0DB-D653-4C6E-B698-874A452E546B}">
      <dsp:nvSpPr>
        <dsp:cNvPr id="0" name=""/>
        <dsp:cNvSpPr/>
      </dsp:nvSpPr>
      <dsp:spPr>
        <a:xfrm>
          <a:off x="3451547" y="1762447"/>
          <a:ext cx="2347912" cy="470148"/>
        </a:xfrm>
        <a:prstGeom prst="roundRect">
          <a:avLst>
            <a:gd name="adj" fmla="val 10000"/>
          </a:avLst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Отключение рекламы</a:t>
          </a:r>
          <a:endParaRPr lang="ru-RU" sz="1800" kern="1200" dirty="0"/>
        </a:p>
      </dsp:txBody>
      <dsp:txXfrm>
        <a:off x="3465317" y="1776217"/>
        <a:ext cx="2320372" cy="442608"/>
      </dsp:txXfrm>
    </dsp:sp>
    <dsp:sp modelId="{BE1D5941-F67E-4FF3-971D-D26E32C4CB4C}">
      <dsp:nvSpPr>
        <dsp:cNvPr id="0" name=""/>
        <dsp:cNvSpPr/>
      </dsp:nvSpPr>
      <dsp:spPr>
        <a:xfrm>
          <a:off x="3451547" y="2304925"/>
          <a:ext cx="2347912" cy="470148"/>
        </a:xfrm>
        <a:prstGeom prst="roundRect">
          <a:avLst>
            <a:gd name="adj" fmla="val 10000"/>
          </a:avLst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Подписка</a:t>
          </a:r>
          <a:endParaRPr lang="ru-RU" sz="1800" kern="1200" dirty="0"/>
        </a:p>
      </dsp:txBody>
      <dsp:txXfrm>
        <a:off x="3465317" y="2318695"/>
        <a:ext cx="2320372" cy="442608"/>
      </dsp:txXfrm>
    </dsp:sp>
    <dsp:sp modelId="{BEEC09A7-374F-49E9-A757-F9987B12FEC1}">
      <dsp:nvSpPr>
        <dsp:cNvPr id="0" name=""/>
        <dsp:cNvSpPr/>
      </dsp:nvSpPr>
      <dsp:spPr>
        <a:xfrm>
          <a:off x="3451547" y="2847404"/>
          <a:ext cx="2347912" cy="470148"/>
        </a:xfrm>
        <a:prstGeom prst="roundRect">
          <a:avLst>
            <a:gd name="adj" fmla="val 10000"/>
          </a:avLst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Транзакция</a:t>
          </a:r>
          <a:endParaRPr lang="ru-RU" sz="1800" kern="1200" dirty="0"/>
        </a:p>
      </dsp:txBody>
      <dsp:txXfrm>
        <a:off x="3465317" y="2861174"/>
        <a:ext cx="2320372" cy="442608"/>
      </dsp:txXfrm>
    </dsp:sp>
    <dsp:sp modelId="{AD0CD302-FF30-49D0-9795-3300691124FE}">
      <dsp:nvSpPr>
        <dsp:cNvPr id="0" name=""/>
        <dsp:cNvSpPr/>
      </dsp:nvSpPr>
      <dsp:spPr>
        <a:xfrm>
          <a:off x="3451547" y="3389883"/>
          <a:ext cx="2347912" cy="470148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Бартер за вычисления</a:t>
          </a:r>
          <a:endParaRPr lang="ru-RU" sz="1800" kern="1200" dirty="0"/>
        </a:p>
      </dsp:txBody>
      <dsp:txXfrm>
        <a:off x="3465317" y="3403653"/>
        <a:ext cx="2320372" cy="442608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7D6207-EEC2-486A-B093-DE6189D95784}">
      <dsp:nvSpPr>
        <dsp:cNvPr id="0" name=""/>
        <dsp:cNvSpPr/>
      </dsp:nvSpPr>
      <dsp:spPr>
        <a:xfrm rot="5400000">
          <a:off x="-222646" y="223826"/>
          <a:ext cx="1484312" cy="1039018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1</a:t>
          </a:r>
          <a:endParaRPr lang="ru-RU" sz="2900" kern="1200" dirty="0"/>
        </a:p>
      </dsp:txBody>
      <dsp:txXfrm rot="-5400000">
        <a:off x="1" y="520688"/>
        <a:ext cx="1039018" cy="445294"/>
      </dsp:txXfrm>
    </dsp:sp>
    <dsp:sp modelId="{B05C0486-08C1-480B-88A4-B4746329C1E3}">
      <dsp:nvSpPr>
        <dsp:cNvPr id="0" name=""/>
        <dsp:cNvSpPr/>
      </dsp:nvSpPr>
      <dsp:spPr>
        <a:xfrm rot="5400000">
          <a:off x="4326755" y="-3286557"/>
          <a:ext cx="964803" cy="75402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Удешевить канал продаж + </a:t>
          </a:r>
          <a:r>
            <a:rPr lang="en-US" sz="2900" kern="1200" dirty="0" smtClean="0"/>
            <a:t>upsell</a:t>
          </a:r>
          <a:endParaRPr lang="ru-RU" sz="2900" kern="1200" dirty="0"/>
        </a:p>
      </dsp:txBody>
      <dsp:txXfrm rot="-5400000">
        <a:off x="1039018" y="48278"/>
        <a:ext cx="7493179" cy="870607"/>
      </dsp:txXfrm>
    </dsp:sp>
    <dsp:sp modelId="{D3661BF4-8528-4C3B-AFD0-D3881B57F8BF}">
      <dsp:nvSpPr>
        <dsp:cNvPr id="0" name=""/>
        <dsp:cNvSpPr/>
      </dsp:nvSpPr>
      <dsp:spPr>
        <a:xfrm rot="5400000">
          <a:off x="-222646" y="1512490"/>
          <a:ext cx="1484312" cy="1039018"/>
        </a:xfrm>
        <a:prstGeom prst="chevron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2</a:t>
          </a:r>
          <a:endParaRPr lang="ru-RU" sz="2900" kern="1200" dirty="0"/>
        </a:p>
      </dsp:txBody>
      <dsp:txXfrm rot="-5400000">
        <a:off x="1" y="1809352"/>
        <a:ext cx="1039018" cy="445294"/>
      </dsp:txXfrm>
    </dsp:sp>
    <dsp:sp modelId="{9261E661-8CF6-4CDB-B0CC-6B6CBD94C8CB}">
      <dsp:nvSpPr>
        <dsp:cNvPr id="0" name=""/>
        <dsp:cNvSpPr/>
      </dsp:nvSpPr>
      <dsp:spPr>
        <a:xfrm rot="5400000">
          <a:off x="4326755" y="-1997893"/>
          <a:ext cx="964803" cy="75402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Выгоднее купить актив, чем платить %</a:t>
          </a:r>
          <a:endParaRPr lang="ru-RU" sz="2900" kern="1200" dirty="0"/>
        </a:p>
      </dsp:txBody>
      <dsp:txXfrm rot="-5400000">
        <a:off x="1039018" y="1336942"/>
        <a:ext cx="7493179" cy="870607"/>
      </dsp:txXfrm>
    </dsp:sp>
    <dsp:sp modelId="{76B7FC30-06BC-4F5A-92A4-B008053B8C9D}">
      <dsp:nvSpPr>
        <dsp:cNvPr id="0" name=""/>
        <dsp:cNvSpPr/>
      </dsp:nvSpPr>
      <dsp:spPr>
        <a:xfrm rot="5400000">
          <a:off x="-222646" y="2801154"/>
          <a:ext cx="1484312" cy="1039018"/>
        </a:xfrm>
        <a:prstGeom prst="chevron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3</a:t>
          </a:r>
          <a:endParaRPr lang="ru-RU" sz="2900" kern="1200" dirty="0"/>
        </a:p>
      </dsp:txBody>
      <dsp:txXfrm rot="-5400000">
        <a:off x="1" y="3098016"/>
        <a:ext cx="1039018" cy="445294"/>
      </dsp:txXfrm>
    </dsp:sp>
    <dsp:sp modelId="{8777A9C2-69E0-4FE4-B688-BDE7A2C8510A}">
      <dsp:nvSpPr>
        <dsp:cNvPr id="0" name=""/>
        <dsp:cNvSpPr/>
      </dsp:nvSpPr>
      <dsp:spPr>
        <a:xfrm rot="5400000">
          <a:off x="4326755" y="-709229"/>
          <a:ext cx="964803" cy="75402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Получить новую команду талантов (</a:t>
          </a:r>
          <a:r>
            <a:rPr lang="ru-RU" sz="2900" kern="1200" dirty="0" err="1" smtClean="0"/>
            <a:t>хантинг</a:t>
          </a:r>
          <a:r>
            <a:rPr lang="ru-RU" sz="2900" kern="1200" dirty="0" smtClean="0"/>
            <a:t>)</a:t>
          </a:r>
          <a:endParaRPr lang="ru-RU" sz="2900" kern="1200" dirty="0"/>
        </a:p>
      </dsp:txBody>
      <dsp:txXfrm rot="-5400000">
        <a:off x="1039018" y="2625606"/>
        <a:ext cx="7493179" cy="870607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31B791-A920-4D56-9E40-D908324CF4A9}">
      <dsp:nvSpPr>
        <dsp:cNvPr id="0" name=""/>
        <dsp:cNvSpPr/>
      </dsp:nvSpPr>
      <dsp:spPr>
        <a:xfrm rot="5400000">
          <a:off x="-134789" y="140141"/>
          <a:ext cx="898594" cy="629015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1</a:t>
          </a:r>
          <a:endParaRPr lang="ru-RU" sz="1800" kern="1200" dirty="0"/>
        </a:p>
      </dsp:txBody>
      <dsp:txXfrm rot="-5400000">
        <a:off x="1" y="319860"/>
        <a:ext cx="629015" cy="269579"/>
      </dsp:txXfrm>
    </dsp:sp>
    <dsp:sp modelId="{E1B5FE19-6BF5-4828-B601-57FA1CB28FA6}">
      <dsp:nvSpPr>
        <dsp:cNvPr id="0" name=""/>
        <dsp:cNvSpPr/>
      </dsp:nvSpPr>
      <dsp:spPr>
        <a:xfrm rot="5400000">
          <a:off x="3706551" y="-3072182"/>
          <a:ext cx="584393" cy="67394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Мобильные сервисы все больше используются в автопроме</a:t>
          </a:r>
          <a:endParaRPr lang="ru-RU" sz="1800" kern="1200" dirty="0"/>
        </a:p>
      </dsp:txBody>
      <dsp:txXfrm rot="-5400000">
        <a:off x="629016" y="33881"/>
        <a:ext cx="6710936" cy="527337"/>
      </dsp:txXfrm>
    </dsp:sp>
    <dsp:sp modelId="{88AB3C26-3FE1-46AD-A9A9-06739A387E09}">
      <dsp:nvSpPr>
        <dsp:cNvPr id="0" name=""/>
        <dsp:cNvSpPr/>
      </dsp:nvSpPr>
      <dsp:spPr>
        <a:xfrm rot="5400000">
          <a:off x="-134789" y="940745"/>
          <a:ext cx="898594" cy="629015"/>
        </a:xfrm>
        <a:prstGeom prst="chevron">
          <a:avLst/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 w="25400" cap="flat" cmpd="sng" algn="ctr">
          <a:solidFill>
            <a:schemeClr val="accent5">
              <a:hueOff val="-1986775"/>
              <a:satOff val="7962"/>
              <a:lumOff val="17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2</a:t>
          </a:r>
        </a:p>
      </dsp:txBody>
      <dsp:txXfrm rot="-5400000">
        <a:off x="1" y="1120464"/>
        <a:ext cx="629015" cy="269579"/>
      </dsp:txXfrm>
    </dsp:sp>
    <dsp:sp modelId="{5BD7A6C5-B6E4-4D5B-B7C9-D1F7D378A021}">
      <dsp:nvSpPr>
        <dsp:cNvPr id="0" name=""/>
        <dsp:cNvSpPr/>
      </dsp:nvSpPr>
      <dsp:spPr>
        <a:xfrm rot="5400000">
          <a:off x="3706704" y="-2271732"/>
          <a:ext cx="584086" cy="67394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1986775"/>
              <a:satOff val="7962"/>
              <a:lumOff val="17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Производители устройств продают музыку, видео, книги, игры</a:t>
          </a:r>
        </a:p>
      </dsp:txBody>
      <dsp:txXfrm rot="-5400000">
        <a:off x="629016" y="834469"/>
        <a:ext cx="6710951" cy="527060"/>
      </dsp:txXfrm>
    </dsp:sp>
    <dsp:sp modelId="{78B94D0B-62BB-437C-AC97-49A40E776943}">
      <dsp:nvSpPr>
        <dsp:cNvPr id="0" name=""/>
        <dsp:cNvSpPr/>
      </dsp:nvSpPr>
      <dsp:spPr>
        <a:xfrm rot="5400000">
          <a:off x="-134789" y="1741349"/>
          <a:ext cx="898594" cy="629015"/>
        </a:xfrm>
        <a:prstGeom prst="chevron">
          <a:avLst/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 w="25400" cap="flat" cmpd="sng" algn="ctr">
          <a:solidFill>
            <a:schemeClr val="accent5">
              <a:hueOff val="-3973551"/>
              <a:satOff val="15924"/>
              <a:lumOff val="345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3</a:t>
          </a:r>
        </a:p>
      </dsp:txBody>
      <dsp:txXfrm rot="-5400000">
        <a:off x="1" y="1921068"/>
        <a:ext cx="629015" cy="269579"/>
      </dsp:txXfrm>
    </dsp:sp>
    <dsp:sp modelId="{4FCD10F9-DCA1-45AC-B7F0-C1E6ED0CC695}">
      <dsp:nvSpPr>
        <dsp:cNvPr id="0" name=""/>
        <dsp:cNvSpPr/>
      </dsp:nvSpPr>
      <dsp:spPr>
        <a:xfrm rot="5400000">
          <a:off x="3706704" y="-1471128"/>
          <a:ext cx="584086" cy="67394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973551"/>
              <a:satOff val="15924"/>
              <a:lumOff val="345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Продавцы книг занимаются  потребительской электроникой</a:t>
          </a:r>
        </a:p>
      </dsp:txBody>
      <dsp:txXfrm rot="-5400000">
        <a:off x="629016" y="1635073"/>
        <a:ext cx="6710951" cy="527060"/>
      </dsp:txXfrm>
    </dsp:sp>
    <dsp:sp modelId="{316F75AE-E778-43F2-9C92-23C944ACD6BF}">
      <dsp:nvSpPr>
        <dsp:cNvPr id="0" name=""/>
        <dsp:cNvSpPr/>
      </dsp:nvSpPr>
      <dsp:spPr>
        <a:xfrm rot="5400000">
          <a:off x="-134789" y="2541954"/>
          <a:ext cx="898594" cy="629015"/>
        </a:xfrm>
        <a:prstGeom prst="chevron">
          <a:avLst/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 w="25400" cap="flat" cmpd="sng" algn="ctr">
          <a:solidFill>
            <a:schemeClr val="accent5">
              <a:hueOff val="-5960326"/>
              <a:satOff val="23887"/>
              <a:lumOff val="5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4</a:t>
          </a:r>
        </a:p>
      </dsp:txBody>
      <dsp:txXfrm rot="-5400000">
        <a:off x="1" y="2721673"/>
        <a:ext cx="629015" cy="269579"/>
      </dsp:txXfrm>
    </dsp:sp>
    <dsp:sp modelId="{6F8D41F3-AB60-4D73-A40B-1B945B6C85A1}">
      <dsp:nvSpPr>
        <dsp:cNvPr id="0" name=""/>
        <dsp:cNvSpPr/>
      </dsp:nvSpPr>
      <dsp:spPr>
        <a:xfrm rot="5400000">
          <a:off x="3706704" y="-670523"/>
          <a:ext cx="584086" cy="67394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5960326"/>
              <a:satOff val="23887"/>
              <a:lumOff val="5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Поисковые и рекламные компании становятся </a:t>
          </a:r>
          <a:r>
            <a:rPr lang="ru-RU" sz="1800" kern="1200" dirty="0" err="1" smtClean="0"/>
            <a:t>телекомом</a:t>
          </a:r>
          <a:endParaRPr lang="ru-RU" sz="1800" kern="1200" dirty="0" smtClean="0"/>
        </a:p>
      </dsp:txBody>
      <dsp:txXfrm rot="-5400000">
        <a:off x="629016" y="2435678"/>
        <a:ext cx="6710951" cy="527060"/>
      </dsp:txXfrm>
    </dsp:sp>
    <dsp:sp modelId="{50046F7B-76E0-4689-A6D2-110BD8884261}">
      <dsp:nvSpPr>
        <dsp:cNvPr id="0" name=""/>
        <dsp:cNvSpPr/>
      </dsp:nvSpPr>
      <dsp:spPr>
        <a:xfrm rot="5400000">
          <a:off x="-134789" y="3342558"/>
          <a:ext cx="898594" cy="629015"/>
        </a:xfrm>
        <a:prstGeom prst="chevron">
          <a:avLst/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 w="25400" cap="flat" cmpd="sng" algn="ctr">
          <a:solidFill>
            <a:schemeClr val="accent5">
              <a:hueOff val="-7947101"/>
              <a:satOff val="31849"/>
              <a:lumOff val="690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5</a:t>
          </a:r>
        </a:p>
      </dsp:txBody>
      <dsp:txXfrm rot="-5400000">
        <a:off x="1" y="3522277"/>
        <a:ext cx="629015" cy="269579"/>
      </dsp:txXfrm>
    </dsp:sp>
    <dsp:sp modelId="{7C203076-9675-43F8-8CED-8756E852415F}">
      <dsp:nvSpPr>
        <dsp:cNvPr id="0" name=""/>
        <dsp:cNvSpPr/>
      </dsp:nvSpPr>
      <dsp:spPr>
        <a:xfrm rot="5400000">
          <a:off x="3706704" y="130080"/>
          <a:ext cx="584086" cy="67394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7947101"/>
              <a:satOff val="31849"/>
              <a:lumOff val="690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Медиа-компании действуют как телеком и наоборот</a:t>
          </a:r>
        </a:p>
      </dsp:txBody>
      <dsp:txXfrm rot="-5400000">
        <a:off x="629016" y="3236282"/>
        <a:ext cx="6710951" cy="527060"/>
      </dsp:txXfrm>
    </dsp:sp>
    <dsp:sp modelId="{FA236D61-CEEE-4A2E-B523-0B762E9A0488}">
      <dsp:nvSpPr>
        <dsp:cNvPr id="0" name=""/>
        <dsp:cNvSpPr/>
      </dsp:nvSpPr>
      <dsp:spPr>
        <a:xfrm rot="5400000">
          <a:off x="-134789" y="4143162"/>
          <a:ext cx="898594" cy="629015"/>
        </a:xfrm>
        <a:prstGeom prst="chevron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6</a:t>
          </a:r>
          <a:endParaRPr lang="uk-UA" sz="1800" kern="1200" dirty="0"/>
        </a:p>
      </dsp:txBody>
      <dsp:txXfrm rot="-5400000">
        <a:off x="1" y="4322881"/>
        <a:ext cx="629015" cy="269579"/>
      </dsp:txXfrm>
    </dsp:sp>
    <dsp:sp modelId="{101A47B7-8F0B-4E3A-9D97-52BC173DFE7B}">
      <dsp:nvSpPr>
        <dsp:cNvPr id="0" name=""/>
        <dsp:cNvSpPr/>
      </dsp:nvSpPr>
      <dsp:spPr>
        <a:xfrm rot="5400000">
          <a:off x="3706704" y="930684"/>
          <a:ext cx="584086" cy="67394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err="1" smtClean="0"/>
            <a:t>Ритейлеры</a:t>
          </a:r>
          <a:r>
            <a:rPr lang="ru-RU" sz="1800" kern="1200" dirty="0" smtClean="0"/>
            <a:t> ведут себя как финансовые провайдеры и наоборот</a:t>
          </a:r>
          <a:endParaRPr lang="uk-UA" sz="1800" kern="1200" dirty="0"/>
        </a:p>
      </dsp:txBody>
      <dsp:txXfrm rot="-5400000">
        <a:off x="629016" y="4036886"/>
        <a:ext cx="6710951" cy="5270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0E8CD0-709E-41CC-9D2C-79F70D9C92AD}">
      <dsp:nvSpPr>
        <dsp:cNvPr id="0" name=""/>
        <dsp:cNvSpPr/>
      </dsp:nvSpPr>
      <dsp:spPr>
        <a:xfrm rot="5400000">
          <a:off x="4815140" y="-2004292"/>
          <a:ext cx="666529" cy="4845557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Nanotechnology, Biotechnology, Information technology &amp; Cognitive science</a:t>
          </a:r>
          <a:endParaRPr lang="ru-RU" sz="1800" kern="1200" dirty="0"/>
        </a:p>
      </dsp:txBody>
      <dsp:txXfrm rot="-5400000">
        <a:off x="2725627" y="117758"/>
        <a:ext cx="4813020" cy="601455"/>
      </dsp:txXfrm>
    </dsp:sp>
    <dsp:sp modelId="{1ADD01EF-90EB-4569-B166-A0BCCD126D1B}">
      <dsp:nvSpPr>
        <dsp:cNvPr id="0" name=""/>
        <dsp:cNvSpPr/>
      </dsp:nvSpPr>
      <dsp:spPr>
        <a:xfrm>
          <a:off x="0" y="1905"/>
          <a:ext cx="2725626" cy="83316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NBIC</a:t>
          </a:r>
          <a:endParaRPr lang="ru-RU" sz="2800" kern="1200" dirty="0"/>
        </a:p>
      </dsp:txBody>
      <dsp:txXfrm>
        <a:off x="40672" y="42577"/>
        <a:ext cx="2644282" cy="751818"/>
      </dsp:txXfrm>
    </dsp:sp>
    <dsp:sp modelId="{D151E795-0B13-4E5D-86F5-640BE396438A}">
      <dsp:nvSpPr>
        <dsp:cNvPr id="0" name=""/>
        <dsp:cNvSpPr/>
      </dsp:nvSpPr>
      <dsp:spPr>
        <a:xfrm rot="5400000">
          <a:off x="4815140" y="-1129471"/>
          <a:ext cx="666529" cy="4845557"/>
        </a:xfrm>
        <a:prstGeom prst="round2SameRect">
          <a:avLst/>
        </a:prstGeom>
        <a:solidFill>
          <a:schemeClr val="accent5">
            <a:tint val="40000"/>
            <a:alpha val="90000"/>
            <a:hueOff val="-2685120"/>
            <a:satOff val="12063"/>
            <a:lumOff val="829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2685120"/>
              <a:satOff val="12063"/>
              <a:lumOff val="8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Genetics, Nanotechnology &amp; Robotics </a:t>
          </a:r>
          <a:endParaRPr lang="en-US" sz="1800" kern="1200" dirty="0"/>
        </a:p>
      </dsp:txBody>
      <dsp:txXfrm rot="-5400000">
        <a:off x="2725627" y="992579"/>
        <a:ext cx="4813020" cy="601455"/>
      </dsp:txXfrm>
    </dsp:sp>
    <dsp:sp modelId="{0637AA29-ACED-424E-8290-BBE943BB3C2C}">
      <dsp:nvSpPr>
        <dsp:cNvPr id="0" name=""/>
        <dsp:cNvSpPr/>
      </dsp:nvSpPr>
      <dsp:spPr>
        <a:xfrm>
          <a:off x="0" y="876726"/>
          <a:ext cx="2725626" cy="833162"/>
        </a:xfrm>
        <a:prstGeom prst="roundRect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GNR</a:t>
          </a:r>
          <a:endParaRPr lang="en-US" sz="2800" kern="1200" dirty="0"/>
        </a:p>
      </dsp:txBody>
      <dsp:txXfrm>
        <a:off x="40672" y="917398"/>
        <a:ext cx="2644282" cy="751818"/>
      </dsp:txXfrm>
    </dsp:sp>
    <dsp:sp modelId="{420F6E3E-173D-455E-9CEA-31CC045161CF}">
      <dsp:nvSpPr>
        <dsp:cNvPr id="0" name=""/>
        <dsp:cNvSpPr/>
      </dsp:nvSpPr>
      <dsp:spPr>
        <a:xfrm rot="5400000">
          <a:off x="4815140" y="-254650"/>
          <a:ext cx="666529" cy="4845557"/>
        </a:xfrm>
        <a:prstGeom prst="round2SameRect">
          <a:avLst/>
        </a:prstGeom>
        <a:solidFill>
          <a:schemeClr val="accent5">
            <a:tint val="40000"/>
            <a:alpha val="90000"/>
            <a:hueOff val="-5370241"/>
            <a:satOff val="24126"/>
            <a:lumOff val="1658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5370241"/>
              <a:satOff val="24126"/>
              <a:lumOff val="16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Genetic, Robotic, Information &amp; Nano processes</a:t>
          </a:r>
          <a:endParaRPr lang="en-US" sz="1800" kern="1200" dirty="0"/>
        </a:p>
      </dsp:txBody>
      <dsp:txXfrm rot="-5400000">
        <a:off x="2725627" y="1867400"/>
        <a:ext cx="4813020" cy="601455"/>
      </dsp:txXfrm>
    </dsp:sp>
    <dsp:sp modelId="{7E34AF0C-E971-4A89-9DA9-520392053904}">
      <dsp:nvSpPr>
        <dsp:cNvPr id="0" name=""/>
        <dsp:cNvSpPr/>
      </dsp:nvSpPr>
      <dsp:spPr>
        <a:xfrm>
          <a:off x="0" y="1751546"/>
          <a:ext cx="2725626" cy="833162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GRIN</a:t>
          </a:r>
          <a:endParaRPr lang="en-US" sz="2800" kern="1200" dirty="0"/>
        </a:p>
      </dsp:txBody>
      <dsp:txXfrm>
        <a:off x="40672" y="1792218"/>
        <a:ext cx="2644282" cy="751818"/>
      </dsp:txXfrm>
    </dsp:sp>
    <dsp:sp modelId="{7896FC13-2377-423B-81FF-5E73BCE32FB0}">
      <dsp:nvSpPr>
        <dsp:cNvPr id="0" name=""/>
        <dsp:cNvSpPr/>
      </dsp:nvSpPr>
      <dsp:spPr>
        <a:xfrm rot="5400000">
          <a:off x="4815140" y="620169"/>
          <a:ext cx="666529" cy="4845557"/>
        </a:xfrm>
        <a:prstGeom prst="round2SameRect">
          <a:avLst/>
        </a:prstGeom>
        <a:solidFill>
          <a:schemeClr val="accent5">
            <a:tint val="40000"/>
            <a:alpha val="90000"/>
            <a:hueOff val="-8055361"/>
            <a:satOff val="36190"/>
            <a:lumOff val="2488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8055361"/>
              <a:satOff val="36190"/>
              <a:lumOff val="24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Genetics, Robotics, Artificial Intelligence &amp; Nanotechnology</a:t>
          </a:r>
          <a:endParaRPr lang="en-US" sz="1800" kern="1200" dirty="0"/>
        </a:p>
      </dsp:txBody>
      <dsp:txXfrm rot="-5400000">
        <a:off x="2725627" y="2742220"/>
        <a:ext cx="4813020" cy="601455"/>
      </dsp:txXfrm>
    </dsp:sp>
    <dsp:sp modelId="{78D1B010-0D38-4F91-9F47-8133F0EB72EB}">
      <dsp:nvSpPr>
        <dsp:cNvPr id="0" name=""/>
        <dsp:cNvSpPr/>
      </dsp:nvSpPr>
      <dsp:spPr>
        <a:xfrm>
          <a:off x="0" y="2626367"/>
          <a:ext cx="2725626" cy="833162"/>
        </a:xfrm>
        <a:prstGeom prst="roundRect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GRAIN</a:t>
          </a:r>
          <a:endParaRPr lang="en-US" sz="2800" kern="1200" dirty="0"/>
        </a:p>
      </dsp:txBody>
      <dsp:txXfrm>
        <a:off x="40672" y="2667039"/>
        <a:ext cx="2644282" cy="751818"/>
      </dsp:txXfrm>
    </dsp:sp>
    <dsp:sp modelId="{EF546174-D9F3-4E8A-AC0C-3BC25FC0713D}">
      <dsp:nvSpPr>
        <dsp:cNvPr id="0" name=""/>
        <dsp:cNvSpPr/>
      </dsp:nvSpPr>
      <dsp:spPr>
        <a:xfrm rot="5400000">
          <a:off x="4815140" y="1494990"/>
          <a:ext cx="666529" cy="4845557"/>
        </a:xfrm>
        <a:prstGeom prst="round2Same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Bits, Atoms, Neurons, Genes</a:t>
          </a:r>
          <a:endParaRPr lang="uk-UA" sz="1800" kern="1200" dirty="0"/>
        </a:p>
      </dsp:txBody>
      <dsp:txXfrm rot="-5400000">
        <a:off x="2725627" y="3617041"/>
        <a:ext cx="4813020" cy="601455"/>
      </dsp:txXfrm>
    </dsp:sp>
    <dsp:sp modelId="{888CA65C-430F-4575-AF82-4E3CF8A5B141}">
      <dsp:nvSpPr>
        <dsp:cNvPr id="0" name=""/>
        <dsp:cNvSpPr/>
      </dsp:nvSpPr>
      <dsp:spPr>
        <a:xfrm>
          <a:off x="0" y="3501187"/>
          <a:ext cx="2725626" cy="833162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BANG</a:t>
          </a:r>
          <a:endParaRPr lang="uk-UA" sz="2800" kern="1200" dirty="0"/>
        </a:p>
      </dsp:txBody>
      <dsp:txXfrm>
        <a:off x="40672" y="3541859"/>
        <a:ext cx="2644282" cy="7518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0E8CD0-709E-41CC-9D2C-79F70D9C92AD}">
      <dsp:nvSpPr>
        <dsp:cNvPr id="0" name=""/>
        <dsp:cNvSpPr/>
      </dsp:nvSpPr>
      <dsp:spPr>
        <a:xfrm rot="5400000">
          <a:off x="4778262" y="-1810808"/>
          <a:ext cx="1117941" cy="5023278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0" kern="1200" dirty="0" smtClean="0"/>
            <a:t>Fixed-mobile </a:t>
          </a:r>
          <a:r>
            <a:rPr lang="ru-RU" sz="2800" b="0" kern="1200" dirty="0" smtClean="0"/>
            <a:t>-</a:t>
          </a:r>
          <a:r>
            <a:rPr lang="en-US" sz="2800" b="0" kern="1200" dirty="0" smtClean="0"/>
            <a:t>&gt; </a:t>
          </a:r>
          <a:r>
            <a:rPr lang="en-US" sz="2800" b="0" kern="1200" dirty="0" err="1" smtClean="0"/>
            <a:t>Triplepay</a:t>
          </a:r>
          <a:r>
            <a:rPr lang="en-US" sz="2800" b="0" kern="1200" dirty="0" smtClean="0"/>
            <a:t> -&gt; </a:t>
          </a:r>
          <a:r>
            <a:rPr lang="en-US" sz="2800" b="0" kern="1200" dirty="0" err="1" smtClean="0"/>
            <a:t>Quadplay</a:t>
          </a:r>
          <a:r>
            <a:rPr lang="en-US" sz="2800" b="0" kern="1200" dirty="0" smtClean="0"/>
            <a:t> (voice, video, data</a:t>
          </a:r>
          <a:r>
            <a:rPr lang="ru-RU" sz="2800" b="0" kern="1200" dirty="0" smtClean="0"/>
            <a:t>,</a:t>
          </a:r>
          <a:r>
            <a:rPr lang="en-US" sz="2800" b="0" kern="1200" dirty="0" smtClean="0"/>
            <a:t> wireless)</a:t>
          </a:r>
          <a:endParaRPr lang="ru-RU" sz="2800" b="0" kern="1200" dirty="0"/>
        </a:p>
      </dsp:txBody>
      <dsp:txXfrm rot="-5400000">
        <a:off x="2825594" y="196433"/>
        <a:ext cx="4968705" cy="1008795"/>
      </dsp:txXfrm>
    </dsp:sp>
    <dsp:sp modelId="{1ADD01EF-90EB-4569-B166-A0BCCD126D1B}">
      <dsp:nvSpPr>
        <dsp:cNvPr id="0" name=""/>
        <dsp:cNvSpPr/>
      </dsp:nvSpPr>
      <dsp:spPr>
        <a:xfrm>
          <a:off x="0" y="2117"/>
          <a:ext cx="2825593" cy="139742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IP</a:t>
          </a:r>
          <a:r>
            <a:rPr lang="ru-RU" sz="2800" kern="1200" dirty="0" smtClean="0"/>
            <a:t>-конвергенция</a:t>
          </a:r>
          <a:endParaRPr lang="ru-RU" sz="2800" kern="1200" dirty="0"/>
        </a:p>
      </dsp:txBody>
      <dsp:txXfrm>
        <a:off x="68217" y="70334"/>
        <a:ext cx="2689159" cy="1260992"/>
      </dsp:txXfrm>
    </dsp:sp>
    <dsp:sp modelId="{653D6F57-724B-41A7-8764-CBF557D8D794}">
      <dsp:nvSpPr>
        <dsp:cNvPr id="0" name=""/>
        <dsp:cNvSpPr/>
      </dsp:nvSpPr>
      <dsp:spPr>
        <a:xfrm rot="5400000">
          <a:off x="4778262" y="-343511"/>
          <a:ext cx="1117941" cy="5023278"/>
        </a:xfrm>
        <a:prstGeom prst="round2SameRect">
          <a:avLst/>
        </a:prstGeom>
        <a:solidFill>
          <a:schemeClr val="accent5">
            <a:tint val="40000"/>
            <a:alpha val="90000"/>
            <a:hueOff val="-5370241"/>
            <a:satOff val="24126"/>
            <a:lumOff val="1658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5370241"/>
              <a:satOff val="24126"/>
              <a:lumOff val="16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0" kern="1200" dirty="0" err="1" smtClean="0"/>
            <a:t>ИТ+контент+сети</a:t>
          </a:r>
          <a:r>
            <a:rPr lang="ru-RU" sz="2800" b="0" kern="1200" dirty="0" smtClean="0"/>
            <a:t> связи</a:t>
          </a:r>
          <a:endParaRPr lang="en-US" sz="2800" b="0" kern="1200" dirty="0" smtClean="0"/>
        </a:p>
      </dsp:txBody>
      <dsp:txXfrm rot="-5400000">
        <a:off x="2825594" y="1663730"/>
        <a:ext cx="4968705" cy="1008795"/>
      </dsp:txXfrm>
    </dsp:sp>
    <dsp:sp modelId="{F6B07409-3B69-42C1-9DC2-0009219280A0}">
      <dsp:nvSpPr>
        <dsp:cNvPr id="0" name=""/>
        <dsp:cNvSpPr/>
      </dsp:nvSpPr>
      <dsp:spPr>
        <a:xfrm>
          <a:off x="0" y="1469414"/>
          <a:ext cx="2825593" cy="1397426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Медиа-конвергенция (</a:t>
          </a:r>
          <a:r>
            <a:rPr lang="ru-RU" sz="2800" kern="1200" dirty="0" err="1" smtClean="0"/>
            <a:t>телемедиа</a:t>
          </a:r>
          <a:r>
            <a:rPr lang="ru-RU" sz="2800" kern="1200" dirty="0" smtClean="0"/>
            <a:t>)</a:t>
          </a:r>
          <a:endParaRPr lang="en-US" sz="2800" kern="1200" dirty="0" smtClean="0"/>
        </a:p>
      </dsp:txBody>
      <dsp:txXfrm>
        <a:off x="68217" y="1537631"/>
        <a:ext cx="2689159" cy="1260992"/>
      </dsp:txXfrm>
    </dsp:sp>
    <dsp:sp modelId="{75DE7B7F-5720-460E-A9A3-41B32797002B}">
      <dsp:nvSpPr>
        <dsp:cNvPr id="0" name=""/>
        <dsp:cNvSpPr/>
      </dsp:nvSpPr>
      <dsp:spPr>
        <a:xfrm rot="5400000">
          <a:off x="4778262" y="1123786"/>
          <a:ext cx="1117941" cy="5023278"/>
        </a:xfrm>
        <a:prstGeom prst="round2Same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слияние 4х отраслей</a:t>
          </a:r>
          <a:r>
            <a:rPr lang="en-US" sz="2800" kern="1200" dirty="0" smtClean="0"/>
            <a:t>:</a:t>
          </a:r>
          <a:r>
            <a:rPr lang="ru-RU" sz="2800" kern="1200" dirty="0" smtClean="0"/>
            <a:t> ИТ</a:t>
          </a:r>
          <a:r>
            <a:rPr lang="en-US" sz="2800" kern="1200" dirty="0" smtClean="0"/>
            <a:t>, </a:t>
          </a:r>
          <a:r>
            <a:rPr lang="ru-RU" sz="2800" kern="1200" dirty="0" smtClean="0"/>
            <a:t>Телеком</a:t>
          </a:r>
          <a:r>
            <a:rPr lang="en-US" sz="2800" kern="1200" dirty="0" smtClean="0"/>
            <a:t>, </a:t>
          </a:r>
          <a:r>
            <a:rPr lang="ru-RU" sz="2800" kern="1200" dirty="0" smtClean="0"/>
            <a:t>потребительская электроника</a:t>
          </a:r>
          <a:r>
            <a:rPr lang="en-US" sz="2800" kern="1200" dirty="0" smtClean="0"/>
            <a:t>,</a:t>
          </a:r>
          <a:r>
            <a:rPr lang="ru-RU" sz="2800" kern="1200" dirty="0" smtClean="0"/>
            <a:t> развлечения</a:t>
          </a:r>
          <a:endParaRPr lang="en-US" sz="2800" kern="1200" dirty="0" smtClean="0"/>
        </a:p>
      </dsp:txBody>
      <dsp:txXfrm rot="-5400000">
        <a:off x="2825594" y="3131028"/>
        <a:ext cx="4968705" cy="1008795"/>
      </dsp:txXfrm>
    </dsp:sp>
    <dsp:sp modelId="{11A42951-BFA7-473F-987D-3D22D20AB02F}">
      <dsp:nvSpPr>
        <dsp:cNvPr id="0" name=""/>
        <dsp:cNvSpPr/>
      </dsp:nvSpPr>
      <dsp:spPr>
        <a:xfrm>
          <a:off x="0" y="2936712"/>
          <a:ext cx="2825593" cy="1397426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Digital-</a:t>
          </a:r>
          <a:r>
            <a:rPr lang="ru-RU" sz="2800" kern="1200" dirty="0" smtClean="0"/>
            <a:t>конвергенция (</a:t>
          </a:r>
          <a:r>
            <a:rPr lang="en-US" sz="2800" kern="1200" dirty="0" smtClean="0"/>
            <a:t>ITTCE</a:t>
          </a:r>
          <a:r>
            <a:rPr lang="ru-RU" sz="2800" kern="1200" dirty="0" smtClean="0"/>
            <a:t>)</a:t>
          </a:r>
          <a:endParaRPr lang="en-US" sz="2800" kern="1200" dirty="0" smtClean="0"/>
        </a:p>
      </dsp:txBody>
      <dsp:txXfrm>
        <a:off x="68217" y="3004929"/>
        <a:ext cx="2689159" cy="126099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9AFB18-0F21-4F7E-AA2E-351DE8ECA5BF}">
      <dsp:nvSpPr>
        <dsp:cNvPr id="0" name=""/>
        <dsp:cNvSpPr/>
      </dsp:nvSpPr>
      <dsp:spPr>
        <a:xfrm>
          <a:off x="1979" y="1481734"/>
          <a:ext cx="3972032" cy="1588812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 </a:t>
          </a:r>
          <a:r>
            <a:rPr lang="en-US" sz="2000" kern="1200" dirty="0" smtClean="0"/>
            <a:t>UK</a:t>
          </a:r>
          <a:r>
            <a:rPr lang="ru-RU" sz="2000" kern="1200" dirty="0" smtClean="0"/>
            <a:t> слияние </a:t>
          </a:r>
          <a:r>
            <a:rPr lang="en-US" sz="2000" kern="1200" dirty="0" err="1" smtClean="0"/>
            <a:t>NTL:Telewest</a:t>
          </a:r>
          <a:r>
            <a:rPr lang="en-US" sz="2000" kern="1200" dirty="0" smtClean="0"/>
            <a:t> </a:t>
          </a:r>
          <a:r>
            <a:rPr lang="ru-RU" sz="2000" kern="1200" dirty="0" smtClean="0"/>
            <a:t>и </a:t>
          </a:r>
          <a:r>
            <a:rPr lang="en-US" sz="2000" kern="1200" dirty="0" smtClean="0"/>
            <a:t>Virgin Mobile </a:t>
          </a:r>
          <a:endParaRPr lang="ru-RU" sz="2000" kern="1200" dirty="0"/>
        </a:p>
      </dsp:txBody>
      <dsp:txXfrm>
        <a:off x="796385" y="1481734"/>
        <a:ext cx="2383220" cy="1588812"/>
      </dsp:txXfrm>
    </dsp:sp>
    <dsp:sp modelId="{F0CD2A34-2F2A-4C89-B4F0-E47DC43C3108}">
      <dsp:nvSpPr>
        <dsp:cNvPr id="0" name=""/>
        <dsp:cNvSpPr/>
      </dsp:nvSpPr>
      <dsp:spPr>
        <a:xfrm>
          <a:off x="3457647" y="1616783"/>
          <a:ext cx="3296786" cy="1318714"/>
        </a:xfrm>
        <a:prstGeom prst="chevron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QuadPlay</a:t>
          </a:r>
          <a:endParaRPr lang="uk-UA" sz="2000" kern="1200" dirty="0"/>
        </a:p>
      </dsp:txBody>
      <dsp:txXfrm>
        <a:off x="4117004" y="1616783"/>
        <a:ext cx="1978072" cy="131871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9AFB18-0F21-4F7E-AA2E-351DE8ECA5BF}">
      <dsp:nvSpPr>
        <dsp:cNvPr id="0" name=""/>
        <dsp:cNvSpPr/>
      </dsp:nvSpPr>
      <dsp:spPr>
        <a:xfrm>
          <a:off x="1979" y="1481734"/>
          <a:ext cx="3972032" cy="1588812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2016 - MVNO Comcast </a:t>
          </a:r>
          <a:r>
            <a:rPr lang="ru-RU" sz="2000" kern="1200" dirty="0" smtClean="0"/>
            <a:t>на сети </a:t>
          </a:r>
          <a:r>
            <a:rPr lang="en-US" sz="2000" kern="1200" dirty="0" smtClean="0"/>
            <a:t>Verizon</a:t>
          </a:r>
          <a:endParaRPr lang="ru-RU" sz="2000" kern="1200" dirty="0"/>
        </a:p>
      </dsp:txBody>
      <dsp:txXfrm>
        <a:off x="796385" y="1481734"/>
        <a:ext cx="2383220" cy="1588812"/>
      </dsp:txXfrm>
    </dsp:sp>
    <dsp:sp modelId="{7153BD56-06C2-449E-9D96-CB20B1782CE6}">
      <dsp:nvSpPr>
        <dsp:cNvPr id="0" name=""/>
        <dsp:cNvSpPr/>
      </dsp:nvSpPr>
      <dsp:spPr>
        <a:xfrm>
          <a:off x="3457647" y="1616783"/>
          <a:ext cx="3296786" cy="1318714"/>
        </a:xfrm>
        <a:prstGeom prst="chevron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QuadPlay</a:t>
          </a:r>
          <a:endParaRPr lang="uk-UA" sz="2000" kern="1200" dirty="0"/>
        </a:p>
      </dsp:txBody>
      <dsp:txXfrm>
        <a:off x="4117004" y="1616783"/>
        <a:ext cx="1978072" cy="131871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5C388D-5CAF-444B-9553-8E400D4BF76F}">
      <dsp:nvSpPr>
        <dsp:cNvPr id="0" name=""/>
        <dsp:cNvSpPr/>
      </dsp:nvSpPr>
      <dsp:spPr>
        <a:xfrm rot="5400000">
          <a:off x="4441503" y="-1586904"/>
          <a:ext cx="1285022" cy="4784954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2012 - </a:t>
          </a:r>
          <a:r>
            <a:rPr lang="uk-UA" sz="2400" kern="1200" dirty="0" smtClean="0"/>
            <a:t>МТС купил банк МБРР -</a:t>
          </a:r>
          <a:r>
            <a:rPr lang="en-US" sz="2400" kern="1200" dirty="0" smtClean="0"/>
            <a:t>&gt;</a:t>
          </a:r>
          <a:r>
            <a:rPr lang="ru-RU" sz="2400" kern="1200" dirty="0" smtClean="0"/>
            <a:t> МТС-Банк</a:t>
          </a:r>
        </a:p>
      </dsp:txBody>
      <dsp:txXfrm rot="-5400000">
        <a:off x="2691537" y="225792"/>
        <a:ext cx="4722224" cy="1159562"/>
      </dsp:txXfrm>
    </dsp:sp>
    <dsp:sp modelId="{A6327FFE-204C-4A33-A4ED-EB280A68C833}">
      <dsp:nvSpPr>
        <dsp:cNvPr id="0" name=""/>
        <dsp:cNvSpPr/>
      </dsp:nvSpPr>
      <dsp:spPr>
        <a:xfrm>
          <a:off x="0" y="2433"/>
          <a:ext cx="2691537" cy="160627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+Финансы</a:t>
          </a:r>
          <a:endParaRPr lang="ru-RU" sz="2800" b="1" kern="1200" dirty="0"/>
        </a:p>
      </dsp:txBody>
      <dsp:txXfrm>
        <a:off x="78412" y="80845"/>
        <a:ext cx="2534713" cy="1449453"/>
      </dsp:txXfrm>
    </dsp:sp>
    <dsp:sp modelId="{A171EEA8-98FA-4D6E-9503-2EFDAE6D51BB}">
      <dsp:nvSpPr>
        <dsp:cNvPr id="0" name=""/>
        <dsp:cNvSpPr/>
      </dsp:nvSpPr>
      <dsp:spPr>
        <a:xfrm rot="5400000">
          <a:off x="4441503" y="99686"/>
          <a:ext cx="1285022" cy="4784954"/>
        </a:xfrm>
        <a:prstGeom prst="round2SameRect">
          <a:avLst/>
        </a:prstGeom>
        <a:solidFill>
          <a:schemeClr val="accent5">
            <a:tint val="40000"/>
            <a:alpha val="90000"/>
            <a:hueOff val="-5370241"/>
            <a:satOff val="24126"/>
            <a:lumOff val="1658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5370241"/>
              <a:satOff val="24126"/>
              <a:lumOff val="16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noProof="0" dirty="0" err="1" smtClean="0"/>
            <a:t>Crm</a:t>
          </a:r>
          <a:r>
            <a:rPr lang="ru-RU" sz="2400" kern="1200" noProof="0" dirty="0" smtClean="0"/>
            <a:t> (</a:t>
          </a:r>
          <a:r>
            <a:rPr lang="ru-RU" sz="2400" kern="1200" noProof="0" dirty="0" err="1" smtClean="0"/>
            <a:t>Salesforce</a:t>
          </a:r>
          <a:r>
            <a:rPr lang="ru-RU" sz="2400" kern="1200" noProof="0" dirty="0" smtClean="0"/>
            <a:t>), </a:t>
          </a:r>
          <a:r>
            <a:rPr lang="ru-RU" sz="2400" kern="1200" noProof="0" dirty="0" err="1" smtClean="0"/>
            <a:t>twilio</a:t>
          </a:r>
          <a:r>
            <a:rPr lang="ru-RU" sz="2400" kern="1200" noProof="0" dirty="0" smtClean="0"/>
            <a:t> забирают «голос» у операторов связи</a:t>
          </a:r>
          <a:endParaRPr lang="ru-RU" sz="2400" kern="1200" noProof="0" dirty="0"/>
        </a:p>
      </dsp:txBody>
      <dsp:txXfrm rot="-5400000">
        <a:off x="2691537" y="1912382"/>
        <a:ext cx="4722224" cy="1159562"/>
      </dsp:txXfrm>
    </dsp:sp>
    <dsp:sp modelId="{8A420097-3B0D-46B8-A7CE-210E1A84004A}">
      <dsp:nvSpPr>
        <dsp:cNvPr id="0" name=""/>
        <dsp:cNvSpPr/>
      </dsp:nvSpPr>
      <dsp:spPr>
        <a:xfrm>
          <a:off x="0" y="1689025"/>
          <a:ext cx="2691537" cy="1606277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/>
            <a:t>+ИТ</a:t>
          </a:r>
        </a:p>
      </dsp:txBody>
      <dsp:txXfrm>
        <a:off x="78412" y="1767437"/>
        <a:ext cx="2534713" cy="1449453"/>
      </dsp:txXfrm>
    </dsp:sp>
    <dsp:sp modelId="{45EF68E5-6E9E-4C37-9C16-3789FA89359F}">
      <dsp:nvSpPr>
        <dsp:cNvPr id="0" name=""/>
        <dsp:cNvSpPr/>
      </dsp:nvSpPr>
      <dsp:spPr>
        <a:xfrm rot="5400000">
          <a:off x="4441503" y="1786278"/>
          <a:ext cx="1285022" cy="4784954"/>
        </a:xfrm>
        <a:prstGeom prst="round2Same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МТС купил </a:t>
          </a:r>
          <a:r>
            <a:rPr lang="en-US" sz="2400" kern="1200" dirty="0" err="1" smtClean="0"/>
            <a:t>Ozon</a:t>
          </a:r>
          <a:endParaRPr lang="ru-RU" sz="2400" b="1" kern="1200" noProof="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Запуск онлайн-магазинов</a:t>
          </a:r>
          <a:r>
            <a:rPr lang="en-US" sz="2400" kern="1200" dirty="0" smtClean="0"/>
            <a:t> </a:t>
          </a:r>
          <a:r>
            <a:rPr lang="ru-RU" sz="2400" kern="1200" dirty="0" err="1" smtClean="0"/>
            <a:t>Киевстар</a:t>
          </a:r>
          <a:r>
            <a:rPr lang="ru-RU" sz="2400" kern="1200" dirty="0" smtClean="0"/>
            <a:t>, </a:t>
          </a:r>
          <a:r>
            <a:rPr lang="en-US" sz="2400" kern="1200" dirty="0" err="1" smtClean="0"/>
            <a:t>lifecell</a:t>
          </a:r>
          <a:endParaRPr lang="uk-UA" sz="2400" kern="1200" dirty="0"/>
        </a:p>
      </dsp:txBody>
      <dsp:txXfrm rot="-5400000">
        <a:off x="2691537" y="3598974"/>
        <a:ext cx="4722224" cy="1159562"/>
      </dsp:txXfrm>
    </dsp:sp>
    <dsp:sp modelId="{089343A7-741C-4C07-B7E5-2AC7F79AE1C4}">
      <dsp:nvSpPr>
        <dsp:cNvPr id="0" name=""/>
        <dsp:cNvSpPr/>
      </dsp:nvSpPr>
      <dsp:spPr>
        <a:xfrm>
          <a:off x="0" y="3375616"/>
          <a:ext cx="2691537" cy="1606277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noProof="0" dirty="0" smtClean="0"/>
            <a:t>+Дистрибуция</a:t>
          </a:r>
          <a:endParaRPr lang="ru-RU" sz="2700" b="1" kern="1200" noProof="0" dirty="0"/>
        </a:p>
      </dsp:txBody>
      <dsp:txXfrm>
        <a:off x="78412" y="3454028"/>
        <a:ext cx="2534713" cy="144945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E5D89B-AEC5-4B84-9267-24DFA126322C}">
      <dsp:nvSpPr>
        <dsp:cNvPr id="0" name=""/>
        <dsp:cNvSpPr/>
      </dsp:nvSpPr>
      <dsp:spPr>
        <a:xfrm>
          <a:off x="0" y="0"/>
          <a:ext cx="6096000" cy="193476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err="1" smtClean="0"/>
            <a:t>Comcast</a:t>
          </a:r>
          <a:r>
            <a:rPr lang="ru-RU" sz="3900" kern="1200" dirty="0" smtClean="0"/>
            <a:t> владеет </a:t>
          </a:r>
          <a:r>
            <a:rPr lang="ru-RU" sz="3900" kern="1200" dirty="0" err="1" smtClean="0"/>
            <a:t>Universal</a:t>
          </a:r>
          <a:endParaRPr lang="en-US" sz="3900" kern="1200" dirty="0" smtClean="0"/>
        </a:p>
      </dsp:txBody>
      <dsp:txXfrm>
        <a:off x="1412676" y="0"/>
        <a:ext cx="4683323" cy="1934765"/>
      </dsp:txXfrm>
    </dsp:sp>
    <dsp:sp modelId="{C9362E3E-FA77-458F-8853-FF53B2F06445}">
      <dsp:nvSpPr>
        <dsp:cNvPr id="0" name=""/>
        <dsp:cNvSpPr/>
      </dsp:nvSpPr>
      <dsp:spPr>
        <a:xfrm>
          <a:off x="193476" y="193476"/>
          <a:ext cx="1219200" cy="154781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8000" r="-68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BCC02D-D5A8-4844-8D70-EF11B11C8A41}">
      <dsp:nvSpPr>
        <dsp:cNvPr id="0" name=""/>
        <dsp:cNvSpPr/>
      </dsp:nvSpPr>
      <dsp:spPr>
        <a:xfrm>
          <a:off x="0" y="2129234"/>
          <a:ext cx="6096000" cy="1934765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AT&amp;T </a:t>
          </a:r>
          <a:r>
            <a:rPr lang="ru-RU" sz="3900" kern="1200" dirty="0" smtClean="0"/>
            <a:t>планирует купить </a:t>
          </a:r>
          <a:r>
            <a:rPr lang="en-US" sz="3900" kern="1200" dirty="0" err="1" smtClean="0"/>
            <a:t>TimeWarner</a:t>
          </a:r>
          <a:r>
            <a:rPr lang="en-US" sz="3900" kern="1200" dirty="0" smtClean="0"/>
            <a:t> </a:t>
          </a:r>
          <a:r>
            <a:rPr lang="ru-RU" sz="3900" kern="1200" dirty="0" smtClean="0"/>
            <a:t>за </a:t>
          </a:r>
          <a:r>
            <a:rPr lang="en-US" sz="3900" kern="1200" dirty="0" smtClean="0"/>
            <a:t>$</a:t>
          </a:r>
          <a:r>
            <a:rPr lang="ru-RU" sz="3900" kern="1200" dirty="0" smtClean="0"/>
            <a:t>85,5</a:t>
          </a:r>
          <a:r>
            <a:rPr lang="en-US" sz="3900" kern="1200" dirty="0" smtClean="0"/>
            <a:t>B</a:t>
          </a:r>
          <a:endParaRPr lang="ru-RU" sz="3900" kern="1200" dirty="0"/>
        </a:p>
      </dsp:txBody>
      <dsp:txXfrm>
        <a:off x="1412676" y="2129234"/>
        <a:ext cx="4683323" cy="1934765"/>
      </dsp:txXfrm>
    </dsp:sp>
    <dsp:sp modelId="{CCD10FB9-0BD2-4E6C-AD4F-9C56E6064142}">
      <dsp:nvSpPr>
        <dsp:cNvPr id="0" name=""/>
        <dsp:cNvSpPr/>
      </dsp:nvSpPr>
      <dsp:spPr>
        <a:xfrm>
          <a:off x="193476" y="2321718"/>
          <a:ext cx="1219200" cy="154781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3F0208-2B3F-451F-B882-A37E6B5B01AE}">
      <dsp:nvSpPr>
        <dsp:cNvPr id="0" name=""/>
        <dsp:cNvSpPr/>
      </dsp:nvSpPr>
      <dsp:spPr>
        <a:xfrm>
          <a:off x="-4560586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CB117E-2CBD-4511-919C-C05DDF5F60C2}">
      <dsp:nvSpPr>
        <dsp:cNvPr id="0" name=""/>
        <dsp:cNvSpPr/>
      </dsp:nvSpPr>
      <dsp:spPr>
        <a:xfrm>
          <a:off x="747064" y="580583"/>
          <a:ext cx="5327497" cy="116100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1547" tIns="53340" rIns="53340" bIns="5334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Звездные Войны и Матрица</a:t>
          </a:r>
          <a:endParaRPr lang="ru-RU" sz="21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Это не только фильмы</a:t>
          </a:r>
          <a:r>
            <a:rPr lang="en-US" sz="1600" kern="1200" dirty="0" smtClean="0"/>
            <a:t>, </a:t>
          </a:r>
          <a:r>
            <a:rPr lang="ru-RU" sz="1600" kern="1200" dirty="0" smtClean="0"/>
            <a:t>но и книги</a:t>
          </a:r>
          <a:r>
            <a:rPr lang="en-US" sz="1600" kern="1200" dirty="0" smtClean="0"/>
            <a:t>, </a:t>
          </a:r>
          <a:r>
            <a:rPr lang="ru-RU" sz="1600" kern="1200" dirty="0" smtClean="0"/>
            <a:t>видео-игры</a:t>
          </a:r>
          <a:r>
            <a:rPr lang="en-US" sz="1600" kern="1200" dirty="0" smtClean="0"/>
            <a:t>, </a:t>
          </a:r>
          <a:r>
            <a:rPr lang="ru-RU" sz="1600" kern="1200" dirty="0" smtClean="0"/>
            <a:t>мультфильмы и фигурки</a:t>
          </a:r>
          <a:endParaRPr lang="ru-RU" sz="1600" kern="1200" dirty="0"/>
        </a:p>
      </dsp:txBody>
      <dsp:txXfrm>
        <a:off x="747064" y="580583"/>
        <a:ext cx="5327497" cy="1161003"/>
      </dsp:txXfrm>
    </dsp:sp>
    <dsp:sp modelId="{6669738F-775F-4E81-8045-9AE5A73F2673}">
      <dsp:nvSpPr>
        <dsp:cNvPr id="0" name=""/>
        <dsp:cNvSpPr/>
      </dsp:nvSpPr>
      <dsp:spPr>
        <a:xfrm>
          <a:off x="21437" y="435457"/>
          <a:ext cx="1451254" cy="14512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9C21E0-BABF-443A-8DCA-A7CB834ED4EF}">
      <dsp:nvSpPr>
        <dsp:cNvPr id="0" name=""/>
        <dsp:cNvSpPr/>
      </dsp:nvSpPr>
      <dsp:spPr>
        <a:xfrm>
          <a:off x="747064" y="2322413"/>
          <a:ext cx="5327497" cy="1161003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1547" tIns="53340" rIns="53340" bIns="5334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Disney</a:t>
          </a:r>
          <a:endParaRPr lang="uk-UA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Это не только мультфильмы, но и лицензирование образов для детских товаров</a:t>
          </a:r>
          <a:endParaRPr lang="uk-UA" sz="1600" kern="1200" dirty="0"/>
        </a:p>
      </dsp:txBody>
      <dsp:txXfrm>
        <a:off x="747064" y="2322413"/>
        <a:ext cx="5327497" cy="1161003"/>
      </dsp:txXfrm>
    </dsp:sp>
    <dsp:sp modelId="{7CA548E5-AA39-4160-A34F-D5A361CFD091}">
      <dsp:nvSpPr>
        <dsp:cNvPr id="0" name=""/>
        <dsp:cNvSpPr/>
      </dsp:nvSpPr>
      <dsp:spPr>
        <a:xfrm>
          <a:off x="21437" y="2177288"/>
          <a:ext cx="1451254" cy="14512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A25111-1B4D-47A1-90EC-6BBEE83D9456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ADBBD3-85CB-4BDD-B037-14D872F5FB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600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6821D4-BA51-4F9E-958B-ECD45D37E7AB}" type="datetimeFigureOut">
              <a:rPr lang="uk-UA" smtClean="0"/>
              <a:t>02.11.2016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F5F655-ED61-40AD-9B9C-64D176117D4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0691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F5F655-ED61-40AD-9B9C-64D176117D42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38084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F5F655-ED61-40AD-9B9C-64D176117D42}" type="slidenum">
              <a:rPr lang="uk-UA" smtClean="0"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15786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DBDB1-34B6-4059-985C-550607C11163}" type="slidenum">
              <a:rPr lang="uk-UA" smtClean="0"/>
              <a:t>24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90426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2156-4EA7-4AA5-97E6-AB0CE22E7F3A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E597-2F44-4DE9-BF48-6408CEA95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8910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2156-4EA7-4AA5-97E6-AB0CE22E7F3A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E597-2F44-4DE9-BF48-6408CEA95B2B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2965" y="116632"/>
            <a:ext cx="1411035" cy="998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92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2156-4EA7-4AA5-97E6-AB0CE22E7F3A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E597-2F44-4DE9-BF48-6408CEA95B2B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2965" y="116632"/>
            <a:ext cx="1411035" cy="998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464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2156-4EA7-4AA5-97E6-AB0CE22E7F3A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E597-2F44-4DE9-BF48-6408CEA95B2B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2965" y="116632"/>
            <a:ext cx="1411035" cy="998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235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2156-4EA7-4AA5-97E6-AB0CE22E7F3A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E597-2F44-4DE9-BF48-6408CEA95B2B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2965" y="116632"/>
            <a:ext cx="1411035" cy="998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255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2156-4EA7-4AA5-97E6-AB0CE22E7F3A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E597-2F44-4DE9-BF48-6408CEA95B2B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2965" y="116632"/>
            <a:ext cx="1411035" cy="998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0941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2156-4EA7-4AA5-97E6-AB0CE22E7F3A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E597-2F44-4DE9-BF48-6408CEA95B2B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2965" y="116632"/>
            <a:ext cx="1411035" cy="998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906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2156-4EA7-4AA5-97E6-AB0CE22E7F3A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E597-2F44-4DE9-BF48-6408CEA95B2B}" type="slidenum">
              <a:rPr lang="ru-RU" smtClean="0"/>
              <a:t>‹#›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2965" y="116632"/>
            <a:ext cx="1411035" cy="998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951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2156-4EA7-4AA5-97E6-AB0CE22E7F3A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E597-2F44-4DE9-BF48-6408CEA95B2B}" type="slidenum">
              <a:rPr lang="ru-RU" smtClean="0"/>
              <a:t>‹#›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2965" y="116632"/>
            <a:ext cx="1411035" cy="998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436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2156-4EA7-4AA5-97E6-AB0CE22E7F3A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E597-2F44-4DE9-BF48-6408CEA95B2B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2965" y="116632"/>
            <a:ext cx="1411035" cy="998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654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2156-4EA7-4AA5-97E6-AB0CE22E7F3A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E597-2F44-4DE9-BF48-6408CEA95B2B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2965" y="116632"/>
            <a:ext cx="1411035" cy="998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934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82156-4EA7-4AA5-97E6-AB0CE22E7F3A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CE597-2F44-4DE9-BF48-6408CEA95B2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3707904" y="6525344"/>
            <a:ext cx="16314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WWW.ENCINT.COM</a:t>
            </a:r>
            <a:endParaRPr lang="ru-RU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381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7.xml"/><Relationship Id="rId3" Type="http://schemas.openxmlformats.org/officeDocument/2006/relationships/image" Target="../media/image18.jpeg"/><Relationship Id="rId7" Type="http://schemas.openxmlformats.org/officeDocument/2006/relationships/diagramColors" Target="../diagrams/colors1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7.xml"/><Relationship Id="rId5" Type="http://schemas.openxmlformats.org/officeDocument/2006/relationships/diagramLayout" Target="../diagrams/layout17.xml"/><Relationship Id="rId4" Type="http://schemas.openxmlformats.org/officeDocument/2006/relationships/diagramData" Target="../diagrams/data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13" Type="http://schemas.openxmlformats.org/officeDocument/2006/relationships/image" Target="../media/image5.png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12" Type="http://schemas.openxmlformats.org/officeDocument/2006/relationships/image" Target="../media/image4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Layout" Target="../diagrams/layout7.xml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openxmlformats.org/officeDocument/2006/relationships/image" Target="../media/image10.png"/><Relationship Id="rId5" Type="http://schemas.openxmlformats.org/officeDocument/2006/relationships/diagramColors" Target="../diagrams/colors7.xml"/><Relationship Id="rId10" Type="http://schemas.openxmlformats.org/officeDocument/2006/relationships/image" Target="../media/image9.png"/><Relationship Id="rId4" Type="http://schemas.openxmlformats.org/officeDocument/2006/relationships/diagramQuickStyle" Target="../diagrams/quickStyle7.xml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79463" y="958850"/>
            <a:ext cx="7678737" cy="1570038"/>
          </a:xfrm>
          <a:noFill/>
        </p:spPr>
        <p:txBody>
          <a:bodyPr>
            <a:normAutofit/>
          </a:bodyPr>
          <a:lstStyle/>
          <a:p>
            <a:r>
              <a:rPr lang="ru-RU" sz="3200" b="1" cap="al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Направления </a:t>
            </a:r>
            <a:r>
              <a:rPr lang="ru-RU" sz="3200" b="1" cap="al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развития конвергенции в IT, </a:t>
            </a:r>
            <a:r>
              <a:rPr lang="ru-RU" sz="3200" b="1" cap="all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телекоме</a:t>
            </a:r>
            <a:r>
              <a:rPr lang="ru-RU" sz="3200" b="1" cap="al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и медиа. </a:t>
            </a:r>
            <a:r>
              <a:rPr lang="en-US" sz="3200" b="1" cap="al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3200" b="1" cap="al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3200" b="1" cap="al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Что </a:t>
            </a:r>
            <a:r>
              <a:rPr lang="ru-RU" sz="3200" b="1" cap="al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будет дальше?</a:t>
            </a:r>
            <a:endParaRPr lang="en-US" altLang="ru-RU" sz="3200" b="1" cap="al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ctangle 66"/>
          <p:cNvSpPr>
            <a:spLocks noChangeArrowheads="1"/>
          </p:cNvSpPr>
          <p:nvPr/>
        </p:nvSpPr>
        <p:spPr bwMode="auto">
          <a:xfrm>
            <a:off x="2435226" y="2590800"/>
            <a:ext cx="596265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endParaRPr kumimoji="1" lang="ru-RU" alt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1" y="3717032"/>
            <a:ext cx="3744415" cy="2648553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86000" y="2780928"/>
            <a:ext cx="61118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Андрей Пастухов, </a:t>
            </a:r>
            <a:r>
              <a:rPr lang="en-US" sz="2400" b="1" dirty="0" smtClean="0"/>
              <a:t>E&amp;C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851920" y="3183359"/>
            <a:ext cx="10801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E-mail:</a:t>
            </a:r>
            <a:endParaRPr lang="ru-RU" sz="24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040" y="3140968"/>
            <a:ext cx="2143125" cy="5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93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Интернет + </a:t>
            </a:r>
            <a:r>
              <a:rPr lang="en-US" dirty="0" err="1" smtClean="0"/>
              <a:t>PayTV</a:t>
            </a:r>
            <a:endParaRPr lang="uk-UA" dirty="0"/>
          </a:p>
        </p:txBody>
      </p:sp>
      <p:pic>
        <p:nvPicPr>
          <p:cNvPr id="6150" name="Picture 6" descr="Liberty Glob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7938" y="3362957"/>
            <a:ext cx="1766149" cy="496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Virgin Medi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0360" y="2890874"/>
            <a:ext cx="929135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AT&amp;T logo 2016.sv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435961"/>
            <a:ext cx="1188282" cy="487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6" name="Picture 12" descr="DirecTVnew.sv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245" y="4091786"/>
            <a:ext cx="1225469" cy="34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993317"/>
              </p:ext>
            </p:extLst>
          </p:nvPr>
        </p:nvGraphicFramePr>
        <p:xfrm>
          <a:off x="258086" y="2302296"/>
          <a:ext cx="6546162" cy="285489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59533">
                  <a:extLst>
                    <a:ext uri="{9D8B030D-6E8A-4147-A177-3AD203B41FA5}">
                      <a16:colId xmlns="" xmlns:a16="http://schemas.microsoft.com/office/drawing/2014/main" val="212978636"/>
                    </a:ext>
                  </a:extLst>
                </a:gridCol>
                <a:gridCol w="3672408">
                  <a:extLst>
                    <a:ext uri="{9D8B030D-6E8A-4147-A177-3AD203B41FA5}">
                      <a16:colId xmlns="" xmlns:a16="http://schemas.microsoft.com/office/drawing/2014/main" val="3162144004"/>
                    </a:ext>
                  </a:extLst>
                </a:gridCol>
                <a:gridCol w="2014221">
                  <a:extLst>
                    <a:ext uri="{9D8B030D-6E8A-4147-A177-3AD203B41FA5}">
                      <a16:colId xmlns="" xmlns:a16="http://schemas.microsoft.com/office/drawing/2014/main" val="1828328825"/>
                    </a:ext>
                  </a:extLst>
                </a:gridCol>
              </a:tblGrid>
              <a:tr h="342935">
                <a:tc>
                  <a:txBody>
                    <a:bodyPr/>
                    <a:lstStyle/>
                    <a:p>
                      <a:endParaRPr lang="uk-UA" sz="2400" dirty="0"/>
                    </a:p>
                  </a:txBody>
                  <a:tcPr marL="98192" marR="98192" marT="49096" marB="49096"/>
                </a:tc>
                <a:tc>
                  <a:txBody>
                    <a:bodyPr/>
                    <a:lstStyle/>
                    <a:p>
                      <a:pPr algn="ctr"/>
                      <a:endParaRPr lang="uk-UA" sz="2400" dirty="0"/>
                    </a:p>
                  </a:txBody>
                  <a:tcPr marL="98192" marR="98192" marT="49096" marB="49096"/>
                </a:tc>
                <a:tc>
                  <a:txBody>
                    <a:bodyPr/>
                    <a:lstStyle/>
                    <a:p>
                      <a:pPr algn="ctr"/>
                      <a:endParaRPr lang="uk-UA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98192" marR="98192" marT="49096" marB="49096"/>
                </a:tc>
                <a:extLst>
                  <a:ext uri="{0D108BD9-81ED-4DB2-BD59-A6C34878D82A}">
                    <a16:rowId xmlns="" xmlns:a16="http://schemas.microsoft.com/office/drawing/2014/main" val="3838222366"/>
                  </a:ext>
                </a:extLst>
              </a:tr>
              <a:tr h="72104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2013</a:t>
                      </a:r>
                      <a:endParaRPr lang="uk-UA" sz="2400" dirty="0"/>
                    </a:p>
                  </a:txBody>
                  <a:tcPr marL="98192" marR="98192" marT="49096" marB="49096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Liberty Global (USA)</a:t>
                      </a:r>
                      <a:r>
                        <a:rPr lang="ru-RU" sz="2400" dirty="0" smtClean="0"/>
                        <a:t> купила </a:t>
                      </a:r>
                      <a:r>
                        <a:rPr lang="en-US" sz="2400" dirty="0" smtClean="0"/>
                        <a:t>Virgin (UK</a:t>
                      </a:r>
                      <a:r>
                        <a:rPr lang="ru-RU" sz="2400" dirty="0" smtClean="0"/>
                        <a:t>)</a:t>
                      </a:r>
                    </a:p>
                    <a:p>
                      <a:endParaRPr lang="uk-UA" sz="2400" dirty="0"/>
                    </a:p>
                  </a:txBody>
                  <a:tcPr marL="98192" marR="98192" marT="49096" marB="49096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Расширение и экономия</a:t>
                      </a:r>
                      <a:endParaRPr lang="uk-UA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98192" marR="98192" marT="49096" marB="49096"/>
                </a:tc>
                <a:extLst>
                  <a:ext uri="{0D108BD9-81ED-4DB2-BD59-A6C34878D82A}">
                    <a16:rowId xmlns="" xmlns:a16="http://schemas.microsoft.com/office/drawing/2014/main" val="108110717"/>
                  </a:ext>
                </a:extLst>
              </a:tr>
              <a:tr h="89555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2014</a:t>
                      </a:r>
                      <a:endParaRPr lang="uk-UA" sz="2400" dirty="0"/>
                    </a:p>
                  </a:txBody>
                  <a:tcPr marL="98192" marR="98192" marT="49096" marB="49096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AT&amp;T</a:t>
                      </a:r>
                      <a:r>
                        <a:rPr lang="ru-RU" sz="2400" dirty="0" smtClean="0"/>
                        <a:t> купил </a:t>
                      </a:r>
                      <a:r>
                        <a:rPr lang="en-US" sz="2400" dirty="0" smtClean="0"/>
                        <a:t>DirecTV</a:t>
                      </a:r>
                      <a:r>
                        <a:rPr lang="ru-RU" sz="2400" dirty="0" smtClean="0"/>
                        <a:t> (ведущий американский провайдер </a:t>
                      </a:r>
                      <a:r>
                        <a:rPr lang="en-US" sz="2400" dirty="0" err="1" smtClean="0"/>
                        <a:t>pay-TV</a:t>
                      </a:r>
                      <a:r>
                        <a:rPr lang="ru-RU" sz="2400" dirty="0" smtClean="0"/>
                        <a:t>)</a:t>
                      </a:r>
                      <a:endParaRPr lang="uk-UA" sz="2400" dirty="0"/>
                    </a:p>
                  </a:txBody>
                  <a:tcPr marL="98192" marR="98192" marT="49096" marB="49096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Удержание + экономия</a:t>
                      </a:r>
                      <a:endParaRPr lang="uk-UA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98192" marR="98192" marT="49096" marB="49096"/>
                </a:tc>
                <a:extLst>
                  <a:ext uri="{0D108BD9-81ED-4DB2-BD59-A6C34878D82A}">
                    <a16:rowId xmlns="" xmlns:a16="http://schemas.microsoft.com/office/drawing/2014/main" val="3247138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469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0528" y="-278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Телемедиа</a:t>
            </a:r>
            <a:r>
              <a:rPr lang="ru-RU" dirty="0" smtClean="0"/>
              <a:t> альянсы на примерах США</a:t>
            </a:r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675710"/>
              </p:ext>
            </p:extLst>
          </p:nvPr>
        </p:nvGraphicFramePr>
        <p:xfrm>
          <a:off x="251520" y="1124744"/>
          <a:ext cx="8712968" cy="526515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64096">
                  <a:extLst>
                    <a:ext uri="{9D8B030D-6E8A-4147-A177-3AD203B41FA5}">
                      <a16:colId xmlns="" xmlns:a16="http://schemas.microsoft.com/office/drawing/2014/main" val="3667379528"/>
                    </a:ext>
                  </a:extLst>
                </a:gridCol>
                <a:gridCol w="7200800">
                  <a:extLst>
                    <a:ext uri="{9D8B030D-6E8A-4147-A177-3AD203B41FA5}">
                      <a16:colId xmlns="" xmlns:a16="http://schemas.microsoft.com/office/drawing/2014/main" val="26231773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384616583"/>
                    </a:ext>
                  </a:extLst>
                </a:gridCol>
              </a:tblGrid>
              <a:tr h="55704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noProof="1" smtClean="0">
                          <a:effectLst/>
                        </a:rPr>
                        <a:t>HQ</a:t>
                      </a:r>
                      <a:endParaRPr lang="ru-RU" sz="1800" b="1" i="0" noProof="1">
                        <a:effectLst/>
                      </a:endParaRPr>
                    </a:p>
                  </a:txBody>
                  <a:tcPr marL="13926" marR="13926" marT="6963" marB="6963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noProof="1" smtClean="0">
                          <a:effectLst/>
                        </a:rPr>
                        <a:t>Компании</a:t>
                      </a:r>
                      <a:endParaRPr lang="ru-RU" sz="1800" b="1" i="0" noProof="1">
                        <a:effectLst/>
                      </a:endParaRPr>
                    </a:p>
                  </a:txBody>
                  <a:tcPr marL="13926" marR="13926" marT="6963" marB="6963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noProof="1" smtClean="0">
                          <a:effectLst/>
                        </a:rPr>
                        <a:t>Доходы (2014)</a:t>
                      </a:r>
                      <a:endParaRPr lang="ru-RU" sz="1400" b="1" i="0" noProof="1">
                        <a:effectLst/>
                      </a:endParaRPr>
                    </a:p>
                  </a:txBody>
                  <a:tcPr marL="13926" marR="13926" marT="6963" marB="6963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64128417"/>
                  </a:ext>
                </a:extLst>
              </a:tr>
              <a:tr h="807710">
                <a:tc>
                  <a:txBody>
                    <a:bodyPr/>
                    <a:lstStyle/>
                    <a:p>
                      <a:pPr algn="ctr"/>
                      <a:r>
                        <a:rPr lang="ru-RU" sz="1800" b="1" noProof="1" smtClean="0"/>
                        <a:t>Comcast</a:t>
                      </a:r>
                      <a:endParaRPr lang="ru-RU" sz="1800" b="1" noProof="1"/>
                    </a:p>
                  </a:txBody>
                  <a:tcPr marL="13926" marR="13926" marT="6963" marB="6963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1" noProof="1" smtClean="0">
                          <a:solidFill>
                            <a:schemeClr val="tx1"/>
                          </a:solidFill>
                        </a:rPr>
                        <a:t>Продакшин-студии</a:t>
                      </a:r>
                      <a:r>
                        <a:rPr lang="ru-RU" sz="1400" noProof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NBCUniversal, NBC и Telemundo, Universal Pictures, Focus Features, </a:t>
                      </a:r>
                      <a:r>
                        <a:rPr lang="ru-RU" sz="1600" b="1" noProof="1" smtClean="0">
                          <a:solidFill>
                            <a:schemeClr val="tx1"/>
                          </a:solidFill>
                        </a:rPr>
                        <a:t>26 ТВ-станций </a:t>
                      </a:r>
                      <a:r>
                        <a:rPr lang="ru-RU" sz="1400" noProof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в США и </a:t>
                      </a:r>
                      <a:r>
                        <a:rPr lang="ru-RU" sz="1600" b="1" noProof="1" smtClean="0">
                          <a:solidFill>
                            <a:schemeClr val="tx1"/>
                          </a:solidFill>
                        </a:rPr>
                        <a:t>телеканалы </a:t>
                      </a:r>
                      <a:r>
                        <a:rPr lang="ru-RU" sz="1400" noProof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USA Network, Bravo, CNBC, The Weather Channel, MSNBC, Syfy, NBCSN, Golf Channel, Esquire Network, E!, Cloo, Chiller, Universal HD, региональную систему Comcast SportsNet. Хокейная команда Philadelphia Flyers.</a:t>
                      </a:r>
                    </a:p>
                  </a:txBody>
                  <a:tcPr marL="13926" marR="13926" marT="6963" marB="696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noProof="1" smtClean="0"/>
                        <a:t>$69 B</a:t>
                      </a:r>
                      <a:endParaRPr lang="ru-RU" sz="1400" noProof="1"/>
                    </a:p>
                  </a:txBody>
                  <a:tcPr marL="13926" marR="13926" marT="6963" marB="6963" anchor="ctr"/>
                </a:tc>
                <a:extLst>
                  <a:ext uri="{0D108BD9-81ED-4DB2-BD59-A6C34878D82A}">
                    <a16:rowId xmlns="" xmlns:a16="http://schemas.microsoft.com/office/drawing/2014/main" val="2650401982"/>
                  </a:ext>
                </a:extLst>
              </a:tr>
              <a:tr h="1058379">
                <a:tc>
                  <a:txBody>
                    <a:bodyPr/>
                    <a:lstStyle/>
                    <a:p>
                      <a:pPr algn="ctr"/>
                      <a:r>
                        <a:rPr lang="ru-RU" sz="1800" b="1" noProof="1" smtClean="0"/>
                        <a:t>Walt Disney Co.</a:t>
                      </a:r>
                      <a:endParaRPr lang="ru-RU" sz="1800" b="1" noProof="1"/>
                    </a:p>
                  </a:txBody>
                  <a:tcPr marL="13926" marR="13926" marT="6963" marB="6963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noProof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ABC Television Network, </a:t>
                      </a:r>
                      <a:r>
                        <a:rPr lang="ru-RU" sz="1600" b="1" noProof="1" smtClean="0">
                          <a:solidFill>
                            <a:schemeClr val="tx1"/>
                          </a:solidFill>
                        </a:rPr>
                        <a:t>телеканалы </a:t>
                      </a:r>
                      <a:r>
                        <a:rPr lang="ru-RU" sz="1400" noProof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ESPN, Disney Channel, A&amp;E и Lifetime, </a:t>
                      </a:r>
                      <a:r>
                        <a:rPr lang="ru-RU" sz="1600" b="1" noProof="1" smtClean="0">
                          <a:solidFill>
                            <a:schemeClr val="tx1"/>
                          </a:solidFill>
                        </a:rPr>
                        <a:t>~30 радио-станций, муз., видео-игровых</a:t>
                      </a:r>
                      <a:r>
                        <a:rPr lang="ru-RU" sz="1400" noProof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, книгоиздат компаний, </a:t>
                      </a:r>
                      <a:r>
                        <a:rPr lang="ru-RU" sz="1600" b="1" noProof="1" smtClean="0">
                          <a:solidFill>
                            <a:schemeClr val="tx1"/>
                          </a:solidFill>
                        </a:rPr>
                        <a:t>продакшин-студии</a:t>
                      </a:r>
                      <a:r>
                        <a:rPr lang="ru-RU" sz="1400" b="1" noProof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400" noProof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Touchstone, Marvel, Lucasfilm, Walt Disney Pictures, Pixar, </a:t>
                      </a:r>
                      <a:r>
                        <a:rPr lang="ru-RU" sz="1600" b="1" noProof="1" smtClean="0">
                          <a:solidFill>
                            <a:schemeClr val="tx1"/>
                          </a:solidFill>
                        </a:rPr>
                        <a:t>мобильный сервис </a:t>
                      </a:r>
                      <a:r>
                        <a:rPr lang="ru-RU" sz="1400" noProof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Disney Mobile, Disney Consumer Products and Interactive Media, и парки развлечений. Также длительное партнерство с Hearst Corporation, владеющим ТВ-станциями, газетами, журналами, и долями в нескольких ТВ компаниях Disney.</a:t>
                      </a:r>
                      <a:endParaRPr lang="ru-RU" sz="1400" noProof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3926" marR="13926" marT="6963" marB="6963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noProof="1" smtClean="0"/>
                        <a:t>$48.8 B</a:t>
                      </a:r>
                      <a:endParaRPr lang="ru-RU" sz="1400" noProof="1"/>
                    </a:p>
                  </a:txBody>
                  <a:tcPr marL="13926" marR="13926" marT="6963" marB="6963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44057460"/>
                  </a:ext>
                </a:extLst>
              </a:tr>
              <a:tr h="1020398">
                <a:tc>
                  <a:txBody>
                    <a:bodyPr/>
                    <a:lstStyle/>
                    <a:p>
                      <a:pPr algn="ctr"/>
                      <a:r>
                        <a:rPr lang="ru-RU" sz="1800" b="1" noProof="1" smtClean="0"/>
                        <a:t>News Corp</a:t>
                      </a:r>
                      <a:endParaRPr lang="ru-RU" sz="1800" b="1" noProof="1"/>
                    </a:p>
                  </a:txBody>
                  <a:tcPr marL="13926" marR="13926" marT="6963" marB="6963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1" noProof="1" smtClean="0">
                          <a:solidFill>
                            <a:schemeClr val="tx1"/>
                          </a:solidFill>
                        </a:rPr>
                        <a:t>Вещатели</a:t>
                      </a:r>
                      <a:r>
                        <a:rPr lang="ru-RU" sz="1400" b="1" baseline="0" noProof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400" noProof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Fox Broadcasting Company; Fox Sports, </a:t>
                      </a:r>
                      <a:r>
                        <a:rPr lang="ru-RU" sz="1600" b="1" noProof="1" smtClean="0">
                          <a:solidFill>
                            <a:schemeClr val="tx1"/>
                          </a:solidFill>
                        </a:rPr>
                        <a:t>телеканалы </a:t>
                      </a:r>
                      <a:r>
                        <a:rPr lang="ru-RU" sz="1400" noProof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Fox News Channel, Fox Business Network, National Geographic Channel, Nat Geo Wild, FX, FXX, FX Movie Channel, и региональные Fox Sports Networks; печатными изданиями Wall Street Journal и New York Post; журналами Barron's и SmartMoney; книго-издателем HarperCollins; </a:t>
                      </a:r>
                      <a:r>
                        <a:rPr lang="ru-RU" sz="1600" b="1" noProof="1" smtClean="0">
                          <a:solidFill>
                            <a:schemeClr val="tx1"/>
                          </a:solidFill>
                        </a:rPr>
                        <a:t>продакшин-студиями</a:t>
                      </a:r>
                      <a:r>
                        <a:rPr lang="ru-RU" sz="1400" b="1" noProof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400" noProof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20th Century Fox, Fox Searchlight Pictures и Blue Sky Studios.</a:t>
                      </a:r>
                      <a:endParaRPr lang="ru-RU" sz="1400" noProof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3926" marR="13926" marT="6963" marB="696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noProof="1" smtClean="0"/>
                        <a:t>$40.5 B</a:t>
                      </a:r>
                      <a:endParaRPr lang="ru-RU" sz="1400" noProof="1"/>
                    </a:p>
                  </a:txBody>
                  <a:tcPr marL="13926" marR="13926" marT="6963" marB="6963" anchor="ctr"/>
                </a:tc>
                <a:extLst>
                  <a:ext uri="{0D108BD9-81ED-4DB2-BD59-A6C34878D82A}">
                    <a16:rowId xmlns="" xmlns:a16="http://schemas.microsoft.com/office/drawing/2014/main" val="2103032685"/>
                  </a:ext>
                </a:extLst>
              </a:tr>
              <a:tr h="557042">
                <a:tc>
                  <a:txBody>
                    <a:bodyPr/>
                    <a:lstStyle/>
                    <a:p>
                      <a:pPr algn="ctr"/>
                      <a:r>
                        <a:rPr lang="ru-RU" sz="1800" b="1" noProof="1" smtClean="0"/>
                        <a:t>Time Warner</a:t>
                      </a:r>
                      <a:endParaRPr lang="ru-RU" sz="1800" b="1" noProof="1"/>
                    </a:p>
                  </a:txBody>
                  <a:tcPr marL="13926" marR="13926" marT="6963" marB="6963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noProof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CNN, CW (СП с CBS), HBO, Cinemax, Cartoon Network/Adult Swim, HLN, NBA TV, TBS, TNT, truTV, Turner Classic Movies, Warner Bros., Castle Rock, DC Comics, Warner Bros. Interactive Entertainment, и New Line Cinema.</a:t>
                      </a:r>
                      <a:endParaRPr lang="ru-RU" sz="1400" noProof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3926" marR="13926" marT="6963" marB="6963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noProof="1" smtClean="0"/>
                        <a:t>$22.8 B</a:t>
                      </a:r>
                      <a:endParaRPr lang="ru-RU" sz="1400" noProof="1"/>
                    </a:p>
                  </a:txBody>
                  <a:tcPr marL="13926" marR="13926" marT="6963" marB="6963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31166263"/>
                  </a:ext>
                </a:extLst>
              </a:tr>
              <a:tr h="473485">
                <a:tc>
                  <a:txBody>
                    <a:bodyPr/>
                    <a:lstStyle/>
                    <a:p>
                      <a:pPr algn="ctr"/>
                      <a:r>
                        <a:rPr lang="ru-RU" sz="1800" b="1" noProof="1" smtClean="0"/>
                        <a:t>CBS Corp</a:t>
                      </a:r>
                      <a:endParaRPr lang="ru-RU" sz="1800" b="1" noProof="1"/>
                    </a:p>
                  </a:txBody>
                  <a:tcPr marL="13926" marR="13926" marT="6963" marB="6963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noProof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CBS Television Network и CW (СП с Time Warner), </a:t>
                      </a:r>
                      <a:r>
                        <a:rPr lang="ru-RU" sz="1600" b="1" noProof="1" smtClean="0">
                          <a:solidFill>
                            <a:schemeClr val="tx1"/>
                          </a:solidFill>
                        </a:rPr>
                        <a:t>телеканалы </a:t>
                      </a:r>
                      <a:r>
                        <a:rPr lang="ru-RU" sz="1400" noProof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CBS Sports Network, Showtime, TVGN; </a:t>
                      </a:r>
                      <a:r>
                        <a:rPr lang="ru-RU" sz="1600" b="1" noProof="1" smtClean="0">
                          <a:solidFill>
                            <a:schemeClr val="tx1"/>
                          </a:solidFill>
                        </a:rPr>
                        <a:t>30 ТВ-станций</a:t>
                      </a:r>
                      <a:r>
                        <a:rPr lang="ru-RU" sz="1400" noProof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; CBS Radio (</a:t>
                      </a:r>
                      <a:r>
                        <a:rPr lang="ru-RU" sz="1600" b="1" noProof="1" smtClean="0">
                          <a:solidFill>
                            <a:schemeClr val="tx1"/>
                          </a:solidFill>
                        </a:rPr>
                        <a:t>130 станций</a:t>
                      </a:r>
                      <a:r>
                        <a:rPr lang="ru-RU" sz="1400" noProof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); CBS Television Studios; книго-издатель Simon &amp; Schuster.</a:t>
                      </a:r>
                      <a:endParaRPr lang="ru-RU" sz="1400" noProof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3926" marR="13926" marT="6963" marB="696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noProof="1" smtClean="0"/>
                        <a:t>$13.8 B</a:t>
                      </a:r>
                      <a:endParaRPr lang="ru-RU" sz="1400" noProof="1"/>
                    </a:p>
                  </a:txBody>
                  <a:tcPr marL="13926" marR="13926" marT="6963" marB="6963" anchor="ctr"/>
                </a:tc>
                <a:extLst>
                  <a:ext uri="{0D108BD9-81ED-4DB2-BD59-A6C34878D82A}">
                    <a16:rowId xmlns="" xmlns:a16="http://schemas.microsoft.com/office/drawing/2014/main" val="3429762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074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11144" cy="1498178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err="1" smtClean="0"/>
              <a:t>Телемедиа</a:t>
            </a:r>
            <a:r>
              <a:rPr lang="ru-RU" dirty="0" smtClean="0"/>
              <a:t> - среди владельцев </a:t>
            </a:r>
            <a:r>
              <a:rPr lang="ru-RU" dirty="0" err="1" smtClean="0"/>
              <a:t>мейджоров</a:t>
            </a:r>
            <a:r>
              <a:rPr lang="ru-RU" dirty="0" smtClean="0"/>
              <a:t> есть </a:t>
            </a:r>
            <a:r>
              <a:rPr lang="en-US" dirty="0" err="1" smtClean="0"/>
              <a:t>TelCo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540399989"/>
              </p:ext>
            </p:extLst>
          </p:nvPr>
        </p:nvGraphicFramePr>
        <p:xfrm>
          <a:off x="1524000" y="198884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356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88" y="274638"/>
            <a:ext cx="7804472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Контент - уже «в разных видах»</a:t>
            </a:r>
            <a:endParaRPr lang="uk-UA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770962043"/>
              </p:ext>
            </p:extLst>
          </p:nvPr>
        </p:nvGraphicFramePr>
        <p:xfrm>
          <a:off x="1524000" y="2062163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058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dirty="0" smtClean="0"/>
              <a:t>Тренды в медиа и контенте 1</a:t>
            </a:r>
            <a:endParaRPr lang="uk-UA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676726391"/>
              </p:ext>
            </p:extLst>
          </p:nvPr>
        </p:nvGraphicFramePr>
        <p:xfrm>
          <a:off x="322548" y="1397000"/>
          <a:ext cx="8497924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539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41390457"/>
              </p:ext>
            </p:extLst>
          </p:nvPr>
        </p:nvGraphicFramePr>
        <p:xfrm>
          <a:off x="322548" y="1412776"/>
          <a:ext cx="8497924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dirty="0" smtClean="0"/>
              <a:t>Тренды в медиа и контенте 2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2715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Драйверы роста</a:t>
            </a:r>
            <a:endParaRPr lang="uk-UA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828752420"/>
              </p:ext>
            </p:extLst>
          </p:nvPr>
        </p:nvGraphicFramePr>
        <p:xfrm>
          <a:off x="457200" y="1268760"/>
          <a:ext cx="8435280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731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Конвергенция в </a:t>
            </a:r>
            <a:r>
              <a:rPr lang="ru-RU" dirty="0" smtClean="0"/>
              <a:t>Украине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6856" y="5877272"/>
            <a:ext cx="8229600" cy="3298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050" dirty="0" smtClean="0"/>
              <a:t>Данные </a:t>
            </a:r>
            <a:r>
              <a:rPr lang="en-US" sz="1050" dirty="0" smtClean="0"/>
              <a:t>QII’2016 </a:t>
            </a:r>
            <a:r>
              <a:rPr lang="uk-UA" sz="1050" dirty="0" err="1"/>
              <a:t>реестра</a:t>
            </a:r>
            <a:r>
              <a:rPr lang="uk-UA" sz="1050" dirty="0"/>
              <a:t> </a:t>
            </a:r>
            <a:r>
              <a:rPr lang="uk-UA" sz="1050" dirty="0" smtClean="0"/>
              <a:t>НКРСИ</a:t>
            </a:r>
            <a:r>
              <a:rPr lang="ru-RU" sz="1050" dirty="0" smtClean="0"/>
              <a:t>, г</a:t>
            </a:r>
            <a:r>
              <a:rPr lang="uk-UA" sz="1050" dirty="0" err="1" smtClean="0"/>
              <a:t>осреестр</a:t>
            </a:r>
            <a:r>
              <a:rPr lang="uk-UA" sz="1050" dirty="0" smtClean="0"/>
              <a:t> </a:t>
            </a:r>
            <a:r>
              <a:rPr lang="uk-UA" sz="1050" dirty="0" err="1"/>
              <a:t>телерадиоорганизаций</a:t>
            </a:r>
            <a:r>
              <a:rPr lang="uk-UA" sz="1050" dirty="0"/>
              <a:t> </a:t>
            </a:r>
            <a:r>
              <a:rPr lang="uk-UA" sz="1050" dirty="0" err="1" smtClean="0"/>
              <a:t>Украины</a:t>
            </a:r>
            <a:endParaRPr lang="uk-UA" sz="1050" dirty="0"/>
          </a:p>
        </p:txBody>
      </p:sp>
      <p:sp>
        <p:nvSpPr>
          <p:cNvPr id="4" name="Овал 3"/>
          <p:cNvSpPr/>
          <p:nvPr/>
        </p:nvSpPr>
        <p:spPr>
          <a:xfrm>
            <a:off x="2677242" y="1628800"/>
            <a:ext cx="4127005" cy="4127005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3491880" y="2678698"/>
            <a:ext cx="2910543" cy="2910543"/>
          </a:xfrm>
          <a:prstGeom prst="ellipse">
            <a:avLst/>
          </a:prstGeom>
          <a:solidFill>
            <a:srgbClr val="66FF99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TextBox 5"/>
          <p:cNvSpPr txBox="1"/>
          <p:nvPr/>
        </p:nvSpPr>
        <p:spPr>
          <a:xfrm>
            <a:off x="3317465" y="1979675"/>
            <a:ext cx="2664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ТВ: 700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15003" y="3501008"/>
            <a:ext cx="26642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ФШПД</a:t>
            </a:r>
            <a:r>
              <a:rPr lang="en-US" sz="4000" b="1" dirty="0"/>
              <a:t>+</a:t>
            </a:r>
            <a:r>
              <a:rPr lang="ru-RU" sz="4000" b="1" dirty="0" smtClean="0"/>
              <a:t>ТВ: 167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0462394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92896"/>
            <a:ext cx="8229600" cy="1143000"/>
          </a:xfrm>
        </p:spPr>
        <p:txBody>
          <a:bodyPr>
            <a:noAutofit/>
          </a:bodyPr>
          <a:lstStyle/>
          <a:p>
            <a:r>
              <a:rPr lang="ru-RU" sz="6600" dirty="0" smtClean="0"/>
              <a:t>Что будет дальше…</a:t>
            </a:r>
            <a:br>
              <a:rPr lang="ru-RU" sz="6600" dirty="0" smtClean="0"/>
            </a:br>
            <a:r>
              <a:rPr lang="ru-RU" sz="6600" dirty="0" smtClean="0"/>
              <a:t>лет через </a:t>
            </a:r>
            <a:r>
              <a:rPr lang="ru-RU" sz="6600" b="1" dirty="0" smtClean="0"/>
              <a:t>10</a:t>
            </a:r>
            <a:endParaRPr lang="uk-UA" sz="6600" b="1" dirty="0"/>
          </a:p>
        </p:txBody>
      </p:sp>
    </p:spTree>
    <p:extLst>
      <p:ext uri="{BB962C8B-B14F-4D97-AF65-F5344CB8AC3E}">
        <p14:creationId xmlns:p14="http://schemas.microsoft.com/office/powerpoint/2010/main" val="37188151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552" y="-902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Объединение сервисов по разным моделям сотрудничества</a:t>
            </a:r>
            <a:endParaRPr lang="uk-UA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504899466"/>
              </p:ext>
            </p:extLst>
          </p:nvPr>
        </p:nvGraphicFramePr>
        <p:xfrm>
          <a:off x="-900608" y="1556792"/>
          <a:ext cx="6912768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436096" y="3260883"/>
            <a:ext cx="33227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Формы: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err="1" smtClean="0"/>
              <a:t>Шеринг</a:t>
            </a:r>
            <a:r>
              <a:rPr lang="ru-RU" sz="2000" dirty="0" smtClean="0"/>
              <a:t> инфраструктуры</a:t>
            </a: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MVNO</a:t>
            </a:r>
            <a:endParaRPr lang="ru-RU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M&amp;A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408610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443241990"/>
              </p:ext>
            </p:extLst>
          </p:nvPr>
        </p:nvGraphicFramePr>
        <p:xfrm>
          <a:off x="1043608" y="1396999"/>
          <a:ext cx="7308812" cy="48725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/>
              <a:t>Конвергенция – старый тренд</a:t>
            </a:r>
          </a:p>
        </p:txBody>
      </p:sp>
    </p:spTree>
    <p:extLst>
      <p:ext uri="{BB962C8B-B14F-4D97-AF65-F5344CB8AC3E}">
        <p14:creationId xmlns:p14="http://schemas.microsoft.com/office/powerpoint/2010/main" val="165754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Каким будет продукт</a:t>
            </a:r>
            <a:endParaRPr lang="uk-UA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562173627"/>
              </p:ext>
            </p:extLst>
          </p:nvPr>
        </p:nvGraphicFramePr>
        <p:xfrm>
          <a:off x="1524000" y="181327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3190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51520" y="2636912"/>
            <a:ext cx="8712968" cy="1440160"/>
          </a:xfrm>
          <a:prstGeom prst="ellipse">
            <a:avLst/>
          </a:prstGeom>
          <a:ln w="76200">
            <a:solidFill>
              <a:srgbClr val="00B0F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996953"/>
            <a:ext cx="8229600" cy="792088"/>
          </a:xfrm>
        </p:spPr>
        <p:txBody>
          <a:bodyPr/>
          <a:lstStyle/>
          <a:p>
            <a:pPr marL="0" indent="0">
              <a:buNone/>
            </a:pPr>
            <a:r>
              <a:rPr lang="ru-RU" sz="4000" b="1" cap="all" dirty="0" smtClean="0"/>
              <a:t>Конвергенция = Консолидация</a:t>
            </a:r>
            <a:endParaRPr lang="uk-UA" b="1" cap="all" dirty="0"/>
          </a:p>
        </p:txBody>
      </p:sp>
    </p:spTree>
    <p:extLst>
      <p:ext uri="{BB962C8B-B14F-4D97-AF65-F5344CB8AC3E}">
        <p14:creationId xmlns:p14="http://schemas.microsoft.com/office/powerpoint/2010/main" val="26107365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936" y="20856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Когда это начнет происходить</a:t>
            </a:r>
            <a:endParaRPr lang="uk-UA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888073339"/>
              </p:ext>
            </p:extLst>
          </p:nvPr>
        </p:nvGraphicFramePr>
        <p:xfrm>
          <a:off x="241176" y="1957288"/>
          <a:ext cx="857929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94724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83152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Выводы</a:t>
            </a:r>
            <a:endParaRPr lang="uk-UA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60583405"/>
              </p:ext>
            </p:extLst>
          </p:nvPr>
        </p:nvGraphicFramePr>
        <p:xfrm>
          <a:off x="467544" y="1417638"/>
          <a:ext cx="8856984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Левая фигурная скобка 5"/>
          <p:cNvSpPr/>
          <p:nvPr/>
        </p:nvSpPr>
        <p:spPr>
          <a:xfrm>
            <a:off x="395536" y="1489646"/>
            <a:ext cx="504056" cy="4819674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420832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EC\design\mnew\Х-banner_150dpi_final_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30477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Выноска-облако 7"/>
          <p:cNvSpPr/>
          <p:nvPr/>
        </p:nvSpPr>
        <p:spPr bwMode="auto">
          <a:xfrm>
            <a:off x="3133761" y="1052736"/>
            <a:ext cx="5758719" cy="2520280"/>
          </a:xfrm>
          <a:prstGeom prst="cloudCallout">
            <a:avLst>
              <a:gd name="adj1" fmla="val -25207"/>
              <a:gd name="adj2" fmla="val 40776"/>
            </a:avLst>
          </a:prstGeom>
          <a:solidFill>
            <a:schemeClr val="bg1"/>
          </a:solidFill>
          <a:ln w="9525" cap="flat" cmpd="sng" algn="ctr">
            <a:solidFill>
              <a:srgbClr val="002060">
                <a:alpha val="30000"/>
              </a:srgb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latin typeface="Verdana" pitchFamily="34" charset="0"/>
            </a:endParaRPr>
          </a:p>
        </p:txBody>
      </p:sp>
      <p:sp>
        <p:nvSpPr>
          <p:cNvPr id="9" name="Прямоугольник 3"/>
          <p:cNvSpPr>
            <a:spLocks noChangeArrowheads="1"/>
          </p:cNvSpPr>
          <p:nvPr/>
        </p:nvSpPr>
        <p:spPr bwMode="auto">
          <a:xfrm>
            <a:off x="3458727" y="1751911"/>
            <a:ext cx="89724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FFA347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C000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CC99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CC99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CC9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9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9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9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9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solidFill>
                  <a:srgbClr val="002060"/>
                </a:solidFill>
              </a:rPr>
              <a:t>Телеком</a:t>
            </a:r>
            <a:endParaRPr lang="ru-RU" altLang="ru-RU" sz="1400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5"/>
          <p:cNvSpPr>
            <a:spLocks noChangeArrowheads="1"/>
          </p:cNvSpPr>
          <p:nvPr/>
        </p:nvSpPr>
        <p:spPr bwMode="auto">
          <a:xfrm>
            <a:off x="7330566" y="1535887"/>
            <a:ext cx="136804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FFA347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C000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CC99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CC99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CC9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9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9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9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9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solidFill>
                  <a:srgbClr val="002060"/>
                </a:solidFill>
              </a:rPr>
              <a:t>Стартапы</a:t>
            </a:r>
            <a:endParaRPr lang="ru-RU" altLang="ru-RU" sz="1100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7"/>
          <p:cNvSpPr>
            <a:spLocks noChangeArrowheads="1"/>
          </p:cNvSpPr>
          <p:nvPr/>
        </p:nvSpPr>
        <p:spPr bwMode="auto">
          <a:xfrm>
            <a:off x="5839110" y="1920007"/>
            <a:ext cx="208215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FFA347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C000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CC99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CC99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CC9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9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9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9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9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solidFill>
                  <a:srgbClr val="002060"/>
                </a:solidFill>
              </a:rPr>
              <a:t>Разработка ПО</a:t>
            </a:r>
            <a:endParaRPr lang="ru-RU" altLang="ru-RU" sz="1400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6"/>
          <p:cNvSpPr>
            <a:spLocks noChangeArrowheads="1"/>
          </p:cNvSpPr>
          <p:nvPr/>
        </p:nvSpPr>
        <p:spPr bwMode="auto">
          <a:xfrm>
            <a:off x="4578432" y="1446291"/>
            <a:ext cx="73247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FFA347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C000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CC99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CC99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CC9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9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9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9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9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200" dirty="0" smtClean="0"/>
              <a:t>BigData</a:t>
            </a:r>
            <a:endParaRPr lang="ru-RU" altLang="ru-RU" sz="1200" dirty="0"/>
          </a:p>
        </p:txBody>
      </p:sp>
      <p:sp>
        <p:nvSpPr>
          <p:cNvPr id="13" name="Прямоугольник 8"/>
          <p:cNvSpPr>
            <a:spLocks noChangeArrowheads="1"/>
          </p:cNvSpPr>
          <p:nvPr/>
        </p:nvSpPr>
        <p:spPr bwMode="auto">
          <a:xfrm>
            <a:off x="5566555" y="1425051"/>
            <a:ext cx="8931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FFA347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C000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CC99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CC99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CC9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9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9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9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9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200" dirty="0" smtClean="0"/>
              <a:t>IoT/M2M</a:t>
            </a:r>
            <a:endParaRPr lang="ru-RU" altLang="ru-RU" sz="1100" dirty="0"/>
          </a:p>
        </p:txBody>
      </p:sp>
      <p:sp>
        <p:nvSpPr>
          <p:cNvPr id="14" name="Прямоугольник 9"/>
          <p:cNvSpPr>
            <a:spLocks noChangeArrowheads="1"/>
          </p:cNvSpPr>
          <p:nvPr/>
        </p:nvSpPr>
        <p:spPr bwMode="auto">
          <a:xfrm>
            <a:off x="4926747" y="2086109"/>
            <a:ext cx="8881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FFA347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C000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CC99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CC99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CC9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9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9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9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9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200" dirty="0" smtClean="0"/>
              <a:t>VoD/OTT</a:t>
            </a:r>
            <a:endParaRPr lang="ru-RU" altLang="ru-RU" sz="1400" dirty="0"/>
          </a:p>
        </p:txBody>
      </p:sp>
      <p:sp>
        <p:nvSpPr>
          <p:cNvPr id="15" name="Прямоугольник 10"/>
          <p:cNvSpPr>
            <a:spLocks noChangeArrowheads="1"/>
          </p:cNvSpPr>
          <p:nvPr/>
        </p:nvSpPr>
        <p:spPr bwMode="auto">
          <a:xfrm>
            <a:off x="6689266" y="1674386"/>
            <a:ext cx="72008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FFA347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C000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CC99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CC99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CC9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9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9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9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9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100" dirty="0"/>
              <a:t>MHealth</a:t>
            </a:r>
            <a:endParaRPr lang="ru-RU" altLang="ru-RU" sz="1000" dirty="0"/>
          </a:p>
        </p:txBody>
      </p:sp>
      <p:sp>
        <p:nvSpPr>
          <p:cNvPr id="16" name="Прямоугольник 11"/>
          <p:cNvSpPr>
            <a:spLocks noChangeArrowheads="1"/>
          </p:cNvSpPr>
          <p:nvPr/>
        </p:nvSpPr>
        <p:spPr bwMode="auto">
          <a:xfrm>
            <a:off x="3701524" y="1446291"/>
            <a:ext cx="8704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FFA347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C000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CC99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CC99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CC9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9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9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9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9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/>
              <a:t>Облака</a:t>
            </a:r>
            <a:endParaRPr lang="ru-RU" altLang="ru-RU" sz="1600" dirty="0"/>
          </a:p>
        </p:txBody>
      </p:sp>
      <p:sp>
        <p:nvSpPr>
          <p:cNvPr id="17" name="Прямоугольник 5"/>
          <p:cNvSpPr>
            <a:spLocks noChangeArrowheads="1"/>
          </p:cNvSpPr>
          <p:nvPr/>
        </p:nvSpPr>
        <p:spPr bwMode="auto">
          <a:xfrm>
            <a:off x="4578432" y="1685533"/>
            <a:ext cx="123647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FFA347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C000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CC99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CC99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CC9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9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9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9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9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400" dirty="0" err="1" smtClean="0">
                <a:solidFill>
                  <a:srgbClr val="002060"/>
                </a:solidFill>
              </a:rPr>
              <a:t>eCommerce</a:t>
            </a:r>
            <a:endParaRPr lang="ru-RU" altLang="ru-RU" sz="1200" dirty="0">
              <a:solidFill>
                <a:srgbClr val="002060"/>
              </a:solidFill>
            </a:endParaRPr>
          </a:p>
        </p:txBody>
      </p:sp>
      <p:graphicFrame>
        <p:nvGraphicFramePr>
          <p:cNvPr id="18" name="Схема 17"/>
          <p:cNvGraphicFramePr/>
          <p:nvPr>
            <p:extLst/>
          </p:nvPr>
        </p:nvGraphicFramePr>
        <p:xfrm>
          <a:off x="3131840" y="4077072"/>
          <a:ext cx="5760640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9" name="TextBox 18"/>
          <p:cNvSpPr txBox="1"/>
          <p:nvPr/>
        </p:nvSpPr>
        <p:spPr>
          <a:xfrm rot="20812743">
            <a:off x="5669896" y="2487855"/>
            <a:ext cx="3187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#</a:t>
            </a:r>
            <a:r>
              <a:rPr lang="ru-RU" sz="2800" dirty="0" smtClean="0">
                <a:solidFill>
                  <a:srgbClr val="00B050"/>
                </a:solidFill>
              </a:rPr>
              <a:t>Консалтинг</a:t>
            </a:r>
            <a:endParaRPr lang="uk-UA" sz="2800" dirty="0">
              <a:solidFill>
                <a:srgbClr val="00B05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21382133">
            <a:off x="3580058" y="2380382"/>
            <a:ext cx="233929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Гранты </a:t>
            </a:r>
            <a:r>
              <a:rPr lang="uk-UA" sz="3200" dirty="0" smtClean="0">
                <a:solidFill>
                  <a:srgbClr val="FF0000"/>
                </a:solidFill>
              </a:rPr>
              <a:t>€</a:t>
            </a:r>
            <a:r>
              <a:rPr lang="ru-RU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10К</a:t>
            </a:r>
            <a:endParaRPr lang="ru-RU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628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Реальность…</a:t>
            </a:r>
            <a:endParaRPr lang="uk-UA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162520627"/>
              </p:ext>
            </p:extLst>
          </p:nvPr>
        </p:nvGraphicFramePr>
        <p:xfrm>
          <a:off x="803920" y="1397000"/>
          <a:ext cx="7368480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721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766834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Глобальная цель конвергенции – </a:t>
            </a:r>
            <a:br>
              <a:rPr lang="ru-RU" dirty="0" smtClean="0"/>
            </a:br>
            <a:r>
              <a:rPr lang="ru-RU" dirty="0" smtClean="0"/>
              <a:t>улучшить эффективность людей</a:t>
            </a:r>
            <a:endParaRPr lang="ru-RU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526230170"/>
              </p:ext>
            </p:extLst>
          </p:nvPr>
        </p:nvGraphicFramePr>
        <p:xfrm>
          <a:off x="755576" y="2045072"/>
          <a:ext cx="7571184" cy="4336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644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Этапы конвергенции </a:t>
            </a:r>
            <a:br>
              <a:rPr lang="ru-RU" dirty="0" smtClean="0"/>
            </a:br>
            <a:r>
              <a:rPr lang="ru-RU" dirty="0" smtClean="0"/>
              <a:t>в телеком</a:t>
            </a:r>
            <a:endParaRPr lang="uk-UA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0628887"/>
              </p:ext>
            </p:extLst>
          </p:nvPr>
        </p:nvGraphicFramePr>
        <p:xfrm>
          <a:off x="539552" y="1628800"/>
          <a:ext cx="7848872" cy="4336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460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Кто рядом с </a:t>
            </a:r>
            <a:r>
              <a:rPr lang="ru-RU" dirty="0" err="1" smtClean="0"/>
              <a:t>телемедиа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(экосистема)</a:t>
            </a:r>
            <a:endParaRPr lang="uk-UA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4038900" y="1844824"/>
            <a:ext cx="1694256" cy="1947421"/>
            <a:chOff x="4697029" y="4758665"/>
            <a:chExt cx="975311" cy="1121047"/>
          </a:xfrm>
        </p:grpSpPr>
        <p:sp>
          <p:nvSpPr>
            <p:cNvPr id="7" name="Шестиугольник 6"/>
            <p:cNvSpPr/>
            <p:nvPr/>
          </p:nvSpPr>
          <p:spPr>
            <a:xfrm rot="5400000">
              <a:off x="4624161" y="4831533"/>
              <a:ext cx="1121047" cy="975311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Шестиугольник 4"/>
            <p:cNvSpPr txBox="1"/>
            <p:nvPr/>
          </p:nvSpPr>
          <p:spPr>
            <a:xfrm>
              <a:off x="4849015" y="4933363"/>
              <a:ext cx="671339" cy="7716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/>
                <a:t>Контент и </a:t>
              </a:r>
              <a:r>
                <a:rPr lang="ru-RU" sz="2000" b="1" kern="1200" dirty="0" err="1" smtClean="0"/>
                <a:t>развлеч</a:t>
              </a:r>
              <a:r>
                <a:rPr lang="ru-RU" sz="2000" b="1" kern="1200" dirty="0" smtClean="0"/>
                <a:t>.</a:t>
              </a:r>
              <a:endParaRPr lang="ru-RU" sz="2000" b="1" kern="1200" dirty="0"/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2483768" y="1844824"/>
            <a:ext cx="1694256" cy="1947421"/>
            <a:chOff x="4697029" y="4758665"/>
            <a:chExt cx="975311" cy="1121047"/>
          </a:xfrm>
        </p:grpSpPr>
        <p:sp>
          <p:nvSpPr>
            <p:cNvPr id="13" name="Шестиугольник 12"/>
            <p:cNvSpPr/>
            <p:nvPr/>
          </p:nvSpPr>
          <p:spPr>
            <a:xfrm rot="5400000">
              <a:off x="4624161" y="4831533"/>
              <a:ext cx="1121047" cy="975311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Шестиугольник 4"/>
            <p:cNvSpPr txBox="1"/>
            <p:nvPr/>
          </p:nvSpPr>
          <p:spPr>
            <a:xfrm>
              <a:off x="4849015" y="4933363"/>
              <a:ext cx="671339" cy="7716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/>
                <a:t>ИТ, </a:t>
              </a:r>
              <a:r>
                <a:rPr lang="ru-RU" sz="2000" b="1" kern="1200" dirty="0" err="1" smtClean="0"/>
                <a:t>стартапы</a:t>
              </a:r>
              <a:endParaRPr lang="ru-RU" sz="2000" b="1" kern="1200" dirty="0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4786599" y="3135590"/>
            <a:ext cx="1694256" cy="1947421"/>
            <a:chOff x="4697029" y="4758665"/>
            <a:chExt cx="975311" cy="1121047"/>
          </a:xfrm>
        </p:grpSpPr>
        <p:sp>
          <p:nvSpPr>
            <p:cNvPr id="19" name="Шестиугольник 18"/>
            <p:cNvSpPr/>
            <p:nvPr/>
          </p:nvSpPr>
          <p:spPr>
            <a:xfrm rot="5400000">
              <a:off x="4624161" y="4831533"/>
              <a:ext cx="1121047" cy="975311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Шестиугольник 4"/>
            <p:cNvSpPr txBox="1"/>
            <p:nvPr/>
          </p:nvSpPr>
          <p:spPr>
            <a:xfrm>
              <a:off x="4849015" y="4933363"/>
              <a:ext cx="671339" cy="7716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/>
                <a:t>Финансы</a:t>
              </a:r>
              <a:endParaRPr lang="ru-RU" sz="2000" b="1" kern="1200" dirty="0"/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3314382" y="3135590"/>
            <a:ext cx="1694256" cy="1947421"/>
            <a:chOff x="4697029" y="4758665"/>
            <a:chExt cx="975311" cy="1121047"/>
          </a:xfrm>
        </p:grpSpPr>
        <p:sp>
          <p:nvSpPr>
            <p:cNvPr id="22" name="Шестиугольник 21"/>
            <p:cNvSpPr/>
            <p:nvPr/>
          </p:nvSpPr>
          <p:spPr>
            <a:xfrm rot="5400000">
              <a:off x="4624161" y="4831533"/>
              <a:ext cx="1121047" cy="975311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Шестиугольник 4"/>
            <p:cNvSpPr txBox="1"/>
            <p:nvPr/>
          </p:nvSpPr>
          <p:spPr>
            <a:xfrm>
              <a:off x="4849015" y="4933363"/>
              <a:ext cx="671339" cy="7716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/>
                <a:t>Реклама</a:t>
              </a:r>
              <a:endParaRPr lang="ru-RU" sz="2000" b="1" kern="1200" dirty="0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4029872" y="4431734"/>
            <a:ext cx="1694256" cy="1947421"/>
            <a:chOff x="4697029" y="4758665"/>
            <a:chExt cx="975311" cy="1121047"/>
          </a:xfrm>
        </p:grpSpPr>
        <p:sp>
          <p:nvSpPr>
            <p:cNvPr id="25" name="Шестиугольник 24"/>
            <p:cNvSpPr/>
            <p:nvPr/>
          </p:nvSpPr>
          <p:spPr>
            <a:xfrm rot="5400000">
              <a:off x="4624161" y="4831533"/>
              <a:ext cx="1121047" cy="975311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Шестиугольник 4"/>
            <p:cNvSpPr txBox="1"/>
            <p:nvPr/>
          </p:nvSpPr>
          <p:spPr>
            <a:xfrm>
              <a:off x="4849015" y="4933363"/>
              <a:ext cx="671339" cy="7716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/>
                <a:t>Логистика</a:t>
              </a:r>
              <a:endParaRPr lang="ru-RU" sz="2000" b="1" kern="1200" dirty="0"/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2555776" y="4437112"/>
            <a:ext cx="1694256" cy="1947421"/>
            <a:chOff x="4697029" y="4758665"/>
            <a:chExt cx="975311" cy="1121047"/>
          </a:xfrm>
        </p:grpSpPr>
        <p:sp>
          <p:nvSpPr>
            <p:cNvPr id="28" name="Шестиугольник 27"/>
            <p:cNvSpPr/>
            <p:nvPr/>
          </p:nvSpPr>
          <p:spPr>
            <a:xfrm rot="5400000">
              <a:off x="4624161" y="4831533"/>
              <a:ext cx="1121047" cy="975311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Шестиугольник 4"/>
            <p:cNvSpPr txBox="1"/>
            <p:nvPr/>
          </p:nvSpPr>
          <p:spPr>
            <a:xfrm>
              <a:off x="4849015" y="4933363"/>
              <a:ext cx="671339" cy="7716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/>
                <a:t>Ритейл</a:t>
              </a:r>
              <a:endParaRPr lang="ru-RU" sz="2000" b="1" kern="1200" dirty="0"/>
            </a:p>
          </p:txBody>
        </p:sp>
      </p:grpSp>
      <p:sp>
        <p:nvSpPr>
          <p:cNvPr id="30" name="Прямоугольник 29"/>
          <p:cNvSpPr/>
          <p:nvPr/>
        </p:nvSpPr>
        <p:spPr>
          <a:xfrm>
            <a:off x="5733156" y="5094100"/>
            <a:ext cx="241433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70C0"/>
                </a:solidFill>
              </a:rPr>
              <a:t>VR</a:t>
            </a:r>
            <a:endParaRPr lang="ru-RU" sz="1600" dirty="0" smtClean="0">
              <a:solidFill>
                <a:srgbClr val="0070C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70C0"/>
                </a:solidFill>
              </a:rPr>
              <a:t>конференц-связь</a:t>
            </a: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-180528" y="2058736"/>
            <a:ext cx="2613648" cy="135940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marL="285750" lvl="0" indent="-285750" algn="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400" kern="1200" dirty="0" smtClean="0">
                <a:solidFill>
                  <a:srgbClr val="339966"/>
                </a:solidFill>
              </a:rPr>
              <a:t>IaaS, PaaS, CDN</a:t>
            </a:r>
          </a:p>
          <a:p>
            <a:pPr marL="285750" lvl="0" indent="-285750" algn="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339966"/>
                </a:solidFill>
              </a:rPr>
              <a:t>BigData</a:t>
            </a:r>
            <a:endParaRPr lang="ru-RU" sz="1400" dirty="0" smtClean="0">
              <a:solidFill>
                <a:srgbClr val="339966"/>
              </a:solidFill>
            </a:endParaRPr>
          </a:p>
          <a:p>
            <a:pPr marL="285750" lvl="0" indent="-285750" algn="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339966"/>
                </a:solidFill>
              </a:rPr>
              <a:t>IoT, M2M</a:t>
            </a:r>
            <a:endParaRPr lang="ru-RU" sz="1400" dirty="0" smtClean="0">
              <a:solidFill>
                <a:srgbClr val="339966"/>
              </a:solidFill>
            </a:endParaRPr>
          </a:p>
          <a:p>
            <a:pPr marL="285750" lvl="0" indent="-285750" algn="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sz="1400" kern="1200" dirty="0" smtClean="0">
                <a:solidFill>
                  <a:srgbClr val="339966"/>
                </a:solidFill>
              </a:rPr>
              <a:t>поисковые системы</a:t>
            </a:r>
          </a:p>
          <a:p>
            <a:pPr marL="285750" lvl="0" indent="-285750" algn="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sz="1400" kern="1200" dirty="0" smtClean="0">
                <a:solidFill>
                  <a:srgbClr val="339966"/>
                </a:solidFill>
              </a:rPr>
              <a:t>рекламные сетки, платформы и мессенджеры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-36512" y="4797152"/>
            <a:ext cx="2817738" cy="86732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 err="1">
                <a:solidFill>
                  <a:srgbClr val="339966"/>
                </a:solidFill>
              </a:rPr>
              <a:t>мерчандайзинг</a:t>
            </a:r>
            <a:endParaRPr lang="ru-RU" sz="1600" dirty="0">
              <a:solidFill>
                <a:srgbClr val="339966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339966"/>
                </a:solidFill>
              </a:rPr>
              <a:t>лицензирование </a:t>
            </a:r>
            <a:r>
              <a:rPr lang="ru-RU" sz="1600" dirty="0" smtClean="0">
                <a:solidFill>
                  <a:srgbClr val="339966"/>
                </a:solidFill>
              </a:rPr>
              <a:t>героев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339966"/>
                </a:solidFill>
              </a:rPr>
              <a:t>Потреб. электроника</a:t>
            </a:r>
            <a:endParaRPr lang="ru-RU" sz="1600" dirty="0">
              <a:solidFill>
                <a:srgbClr val="339966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043608" y="3634165"/>
            <a:ext cx="1947307" cy="94696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marL="285750" lvl="0" indent="-285750" algn="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70C0"/>
                </a:solidFill>
              </a:rPr>
              <a:t>х</a:t>
            </a:r>
            <a:r>
              <a:rPr lang="ru-RU" sz="1600" kern="1200" dirty="0" smtClean="0">
                <a:solidFill>
                  <a:srgbClr val="0070C0"/>
                </a:solidFill>
              </a:rPr>
              <a:t>олдинги</a:t>
            </a:r>
          </a:p>
          <a:p>
            <a:pPr marL="285750" lvl="0" indent="-285750" algn="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sz="1600" kern="1200" dirty="0" err="1" smtClean="0">
                <a:solidFill>
                  <a:srgbClr val="0070C0"/>
                </a:solidFill>
              </a:rPr>
              <a:t>сейлс</a:t>
            </a:r>
            <a:r>
              <a:rPr lang="en-US" sz="1600" kern="1200" dirty="0" smtClean="0">
                <a:solidFill>
                  <a:srgbClr val="0070C0"/>
                </a:solidFill>
              </a:rPr>
              <a:t>-</a:t>
            </a:r>
            <a:r>
              <a:rPr lang="ru-RU" sz="1600" kern="1200" dirty="0" err="1" smtClean="0">
                <a:solidFill>
                  <a:srgbClr val="0070C0"/>
                </a:solidFill>
              </a:rPr>
              <a:t>хаусы</a:t>
            </a:r>
            <a:endParaRPr lang="ru-RU" sz="1600" kern="1200" dirty="0" smtClean="0">
              <a:solidFill>
                <a:srgbClr val="0070C0"/>
              </a:solidFill>
            </a:endParaRPr>
          </a:p>
          <a:p>
            <a:pPr marL="285750" lvl="0" indent="-285750" algn="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sz="1600" kern="1200" dirty="0" err="1" smtClean="0">
                <a:solidFill>
                  <a:srgbClr val="0070C0"/>
                </a:solidFill>
              </a:rPr>
              <a:t>программатик</a:t>
            </a:r>
            <a:endParaRPr lang="ru-RU" sz="1600" kern="1200" dirty="0" smtClean="0">
              <a:solidFill>
                <a:srgbClr val="0070C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808322" y="2204865"/>
            <a:ext cx="2940142" cy="101134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marL="285750" lvl="0" indent="-28575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sz="1600" kern="1200" dirty="0" err="1" smtClean="0">
                <a:solidFill>
                  <a:srgbClr val="0070C0"/>
                </a:solidFill>
              </a:rPr>
              <a:t>продакшин</a:t>
            </a:r>
            <a:endParaRPr lang="ru-RU" sz="1600" kern="1200" dirty="0" smtClean="0">
              <a:solidFill>
                <a:srgbClr val="0070C0"/>
              </a:solidFill>
            </a:endParaRPr>
          </a:p>
          <a:p>
            <a:pPr marL="285750" lvl="0" indent="-28575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70C0"/>
                </a:solidFill>
              </a:rPr>
              <a:t>игры </a:t>
            </a:r>
          </a:p>
          <a:p>
            <a:pPr marL="285750" lvl="0" indent="-28575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600" kern="1200" dirty="0" smtClean="0">
                <a:solidFill>
                  <a:srgbClr val="0070C0"/>
                </a:solidFill>
              </a:rPr>
              <a:t>LMS</a:t>
            </a:r>
            <a:endParaRPr lang="ru-RU" sz="1600" kern="1200" dirty="0" smtClean="0">
              <a:solidFill>
                <a:srgbClr val="0070C0"/>
              </a:solidFill>
            </a:endParaRPr>
          </a:p>
          <a:p>
            <a:pPr marL="285750" lvl="0" indent="-28575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sz="1600" dirty="0" err="1" smtClean="0">
                <a:solidFill>
                  <a:srgbClr val="0070C0"/>
                </a:solidFill>
              </a:rPr>
              <a:t>Нейро</a:t>
            </a:r>
            <a:r>
              <a:rPr lang="en-US" sz="1600" dirty="0" smtClean="0">
                <a:solidFill>
                  <a:srgbClr val="0070C0"/>
                </a:solidFill>
              </a:rPr>
              <a:t>-</a:t>
            </a:r>
            <a:r>
              <a:rPr lang="ru-RU" sz="1600" dirty="0" smtClean="0">
                <a:solidFill>
                  <a:srgbClr val="0070C0"/>
                </a:solidFill>
              </a:rPr>
              <a:t>интерфейсы и </a:t>
            </a:r>
            <a:r>
              <a:rPr lang="en-US" sz="1600" dirty="0" smtClean="0">
                <a:solidFill>
                  <a:srgbClr val="0070C0"/>
                </a:solidFill>
              </a:rPr>
              <a:t>eHealth</a:t>
            </a:r>
            <a:endParaRPr lang="ru-RU" sz="1600" kern="1200" dirty="0">
              <a:solidFill>
                <a:srgbClr val="0070C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516216" y="3645025"/>
            <a:ext cx="2520279" cy="86732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marL="285750" lvl="0" indent="-28575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sz="1600" kern="1200" dirty="0" smtClean="0">
                <a:solidFill>
                  <a:srgbClr val="339966"/>
                </a:solidFill>
              </a:rPr>
              <a:t>платежные системы</a:t>
            </a:r>
          </a:p>
          <a:p>
            <a:pPr marL="285750" lvl="0" indent="-28575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339966"/>
                </a:solidFill>
              </a:rPr>
              <a:t>банкинг</a:t>
            </a:r>
            <a:endParaRPr lang="ru-RU" sz="1600" kern="1200" dirty="0" smtClean="0">
              <a:solidFill>
                <a:srgbClr val="33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28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08920"/>
            <a:ext cx="8229600" cy="1143000"/>
          </a:xfrm>
        </p:spPr>
        <p:txBody>
          <a:bodyPr>
            <a:normAutofit/>
          </a:bodyPr>
          <a:lstStyle/>
          <a:p>
            <a:r>
              <a:rPr lang="ru-RU" sz="6600" dirty="0" smtClean="0"/>
              <a:t>Кейсы конвергенции</a:t>
            </a:r>
            <a:endParaRPr lang="uk-UA" sz="6600" dirty="0"/>
          </a:p>
        </p:txBody>
      </p:sp>
    </p:spTree>
    <p:extLst>
      <p:ext uri="{BB962C8B-B14F-4D97-AF65-F5344CB8AC3E}">
        <p14:creationId xmlns:p14="http://schemas.microsoft.com/office/powerpoint/2010/main" val="114303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Мобильный + фиксированный интернет</a:t>
            </a:r>
            <a:endParaRPr lang="uk-UA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90873950"/>
              </p:ext>
            </p:extLst>
          </p:nvPr>
        </p:nvGraphicFramePr>
        <p:xfrm>
          <a:off x="839922" y="836712"/>
          <a:ext cx="6756414" cy="4552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556122824"/>
              </p:ext>
            </p:extLst>
          </p:nvPr>
        </p:nvGraphicFramePr>
        <p:xfrm>
          <a:off x="833753" y="2765151"/>
          <a:ext cx="6756414" cy="4552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6" name="Picture 2" descr="Comcast Logo.sv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194" y="4581128"/>
            <a:ext cx="1006919" cy="35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Verizon 2015 logo -vector.sv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5737" y="5133621"/>
            <a:ext cx="1178751" cy="265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488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Телеком+</a:t>
            </a:r>
            <a:endParaRPr lang="uk-UA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439247518"/>
              </p:ext>
            </p:extLst>
          </p:nvPr>
        </p:nvGraphicFramePr>
        <p:xfrm>
          <a:off x="179512" y="1397000"/>
          <a:ext cx="7476492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10" descr="&amp;Kcy;&amp;acy;&amp;rcy;&amp;tcy;&amp;icy;&amp;ncy;&amp;kcy;&amp;icy; &amp;pcy;&amp;ocy; &amp;zcy;&amp;acy;&amp;pcy;&amp;rcy;&amp;ocy;&amp;scy;&amp;ucy; ozon log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262" y="4869160"/>
            <a:ext cx="793210" cy="594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&amp;Kcy;&amp;acy;&amp;rcy;&amp;tcy;&amp;icy;&amp;ncy;&amp;kcy;&amp;icy; &amp;pcy;&amp;ocy; &amp;zcy;&amp;acy;&amp;pcy;&amp;rcy;&amp;ocy;&amp;scy;&amp;ucy; lifecell logo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816796"/>
            <a:ext cx="799818" cy="2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&amp;Kcy;&amp;acy;&amp;rcy;&amp;tcy;&amp;icy;&amp;ncy;&amp;kcy;&amp;icy; &amp;pcy;&amp;ocy; &amp;zcy;&amp;acy;&amp;pcy;&amp;rcy;&amp;ocy;&amp;scy;&amp;ucy; &amp;kcy;&amp;icy;&amp;iecy;&amp;vcy;&amp;scy;&amp;tcy;&amp;acy;&amp;rcy; logo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725525"/>
            <a:ext cx="439779" cy="439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SFDC logo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9641" y="3288330"/>
            <a:ext cx="845145" cy="591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hortTitle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4132069"/>
            <a:ext cx="1004847" cy="305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mtsbank.ru/img/logo3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0396" y="1916832"/>
            <a:ext cx="1181366" cy="436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713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6453</TotalTime>
  <Words>1110</Words>
  <Application>Microsoft Office PowerPoint</Application>
  <PresentationFormat>Экран (4:3)</PresentationFormat>
  <Paragraphs>207</Paragraphs>
  <Slides>24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Направления развития конвергенции в IT, телекоме и медиа.  Что будет дальше?</vt:lpstr>
      <vt:lpstr>Конвергенция – старый тренд</vt:lpstr>
      <vt:lpstr>Реальность…</vt:lpstr>
      <vt:lpstr>Глобальная цель конвергенции –  улучшить эффективность людей</vt:lpstr>
      <vt:lpstr>Этапы конвергенции  в телеком</vt:lpstr>
      <vt:lpstr>Кто рядом с телемедиа (экосистема)</vt:lpstr>
      <vt:lpstr>Кейсы конвергенции</vt:lpstr>
      <vt:lpstr>Мобильный + фиксированный интернет</vt:lpstr>
      <vt:lpstr>Телеком+</vt:lpstr>
      <vt:lpstr>Интернет + PayTV</vt:lpstr>
      <vt:lpstr>Телемедиа альянсы на примерах США</vt:lpstr>
      <vt:lpstr>Телемедиа - среди владельцев мейджоров есть TelCo</vt:lpstr>
      <vt:lpstr>Контент - уже «в разных видах»</vt:lpstr>
      <vt:lpstr>Тренды в медиа и контенте 1</vt:lpstr>
      <vt:lpstr>Тренды в медиа и контенте 2</vt:lpstr>
      <vt:lpstr>Драйверы роста</vt:lpstr>
      <vt:lpstr>Конвергенция в Украине</vt:lpstr>
      <vt:lpstr>Что будет дальше… лет через 10</vt:lpstr>
      <vt:lpstr>Объединение сервисов по разным моделям сотрудничества</vt:lpstr>
      <vt:lpstr>Каким будет продукт</vt:lpstr>
      <vt:lpstr>Презентация PowerPoint</vt:lpstr>
      <vt:lpstr>Когда это начнет происходить</vt:lpstr>
      <vt:lpstr>Выводы</vt:lpstr>
      <vt:lpstr>Презентация PowerPoint</vt:lpstr>
    </vt:vector>
  </TitlesOfParts>
  <Company>aa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</dc:creator>
  <cp:lastModifiedBy>Asus</cp:lastModifiedBy>
  <cp:revision>131</cp:revision>
  <dcterms:created xsi:type="dcterms:W3CDTF">2015-10-06T10:12:29Z</dcterms:created>
  <dcterms:modified xsi:type="dcterms:W3CDTF">2016-11-02T11:13:57Z</dcterms:modified>
</cp:coreProperties>
</file>